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12"/>
  </p:notesMasterIdLst>
  <p:handoutMasterIdLst>
    <p:handoutMasterId r:id="rId13"/>
  </p:handoutMasterIdLst>
  <p:sldIdLst>
    <p:sldId id="264" r:id="rId2"/>
    <p:sldId id="266" r:id="rId3"/>
    <p:sldId id="277" r:id="rId4"/>
    <p:sldId id="278" r:id="rId5"/>
    <p:sldId id="279" r:id="rId6"/>
    <p:sldId id="280" r:id="rId7"/>
    <p:sldId id="281" r:id="rId8"/>
    <p:sldId id="282" r:id="rId9"/>
    <p:sldId id="283" r:id="rId10"/>
    <p:sldId id="284"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extLst>
    <p:ext uri="{E76CE94A-603C-4142-B9EB-6D1370010A27}">
      <p14:discardImageEditData xmlns:p14="http://schemas.microsoft.com/office/powerpoint/2010/main" xmlns="" val="0"/>
    </p:ext>
    <p:ext uri="{D31A062A-798A-4329-ABDD-BBA856620510}">
      <p14:defaultImageDpi xmlns:p14="http://schemas.microsoft.com/office/powerpoint/2010/main" xmlns=""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854" autoAdjust="0"/>
    <p:restoredTop sz="94613" autoAdjust="0"/>
  </p:normalViewPr>
  <p:slideViewPr>
    <p:cSldViewPr snapToGrid="0" snapToObjects="1">
      <p:cViewPr varScale="1">
        <p:scale>
          <a:sx n="69" d="100"/>
          <a:sy n="69" d="100"/>
        </p:scale>
        <p:origin x="-732" y="-102"/>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latin typeface="Arial"/>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A86E2F6-6026-3D45-8208-E79D180AB3EF}" type="datetimeFigureOut">
              <a:rPr lang="en-US" smtClean="0">
                <a:latin typeface="Arial"/>
              </a:rPr>
              <a:pPr/>
              <a:t>10/10/2016</a:t>
            </a:fld>
            <a:endParaRPr lang="en-US" dirty="0">
              <a:latin typeface="Arial"/>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latin typeface="Arial"/>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1898FED-EED0-4448-87AD-AE9AF645AC3C}" type="slidenum">
              <a:rPr lang="en-US" smtClean="0">
                <a:latin typeface="Arial"/>
              </a:rPr>
              <a:pPr/>
              <a:t>‹Nº›</a:t>
            </a:fld>
            <a:endParaRPr lang="en-US" dirty="0">
              <a:latin typeface="Arial"/>
            </a:endParaRPr>
          </a:p>
        </p:txBody>
      </p:sp>
    </p:spTree>
    <p:extLst>
      <p:ext uri="{BB962C8B-B14F-4D97-AF65-F5344CB8AC3E}">
        <p14:creationId xmlns:p14="http://schemas.microsoft.com/office/powerpoint/2010/main" xmlns="" val="173461279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a:defRPr>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a:defRPr>
            </a:lvl1pPr>
          </a:lstStyle>
          <a:p>
            <a:fld id="{C5D33D00-4BF7-0B41-A8D3-ED2E802E64CF}" type="datetimeFigureOut">
              <a:rPr lang="en-US" smtClean="0"/>
              <a:pPr/>
              <a:t>10/10/2016</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US" dirty="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a:defRPr>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a:defRPr>
            </a:lvl1pPr>
          </a:lstStyle>
          <a:p>
            <a:fld id="{6A8504A0-751B-F342-BA02-EB8DF62D85A5}" type="slidenum">
              <a:rPr lang="en-US" smtClean="0"/>
              <a:pPr/>
              <a:t>‹Nº›</a:t>
            </a:fld>
            <a:endParaRPr lang="en-US" dirty="0"/>
          </a:p>
        </p:txBody>
      </p:sp>
    </p:spTree>
    <p:extLst>
      <p:ext uri="{BB962C8B-B14F-4D97-AF65-F5344CB8AC3E}">
        <p14:creationId xmlns:p14="http://schemas.microsoft.com/office/powerpoint/2010/main" xmlns="" val="3901707239"/>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Arial"/>
        <a:ea typeface="+mn-ea"/>
        <a:cs typeface="+mn-cs"/>
      </a:defRPr>
    </a:lvl1pPr>
    <a:lvl2pPr marL="457200" algn="l" defTabSz="457200" rtl="0" eaLnBrk="1" latinLnBrk="0" hangingPunct="1">
      <a:defRPr sz="1200" kern="1200">
        <a:solidFill>
          <a:schemeClr val="tx1"/>
        </a:solidFill>
        <a:latin typeface="Arial"/>
        <a:ea typeface="+mn-ea"/>
        <a:cs typeface="+mn-cs"/>
      </a:defRPr>
    </a:lvl2pPr>
    <a:lvl3pPr marL="914400" algn="l" defTabSz="457200" rtl="0" eaLnBrk="1" latinLnBrk="0" hangingPunct="1">
      <a:defRPr sz="1200" kern="1200">
        <a:solidFill>
          <a:schemeClr val="tx1"/>
        </a:solidFill>
        <a:latin typeface="Arial"/>
        <a:ea typeface="+mn-ea"/>
        <a:cs typeface="+mn-cs"/>
      </a:defRPr>
    </a:lvl3pPr>
    <a:lvl4pPr marL="1371600" algn="l" defTabSz="457200" rtl="0" eaLnBrk="1" latinLnBrk="0" hangingPunct="1">
      <a:defRPr sz="1200" kern="1200">
        <a:solidFill>
          <a:schemeClr val="tx1"/>
        </a:solidFill>
        <a:latin typeface="Arial"/>
        <a:ea typeface="+mn-ea"/>
        <a:cs typeface="+mn-cs"/>
      </a:defRPr>
    </a:lvl4pPr>
    <a:lvl5pPr marL="1828800" algn="l" defTabSz="457200" rtl="0" eaLnBrk="1" latinLnBrk="0" hangingPunct="1">
      <a:defRPr sz="1200" kern="1200">
        <a:solidFill>
          <a:schemeClr val="tx1"/>
        </a:solidFill>
        <a:latin typeface="Arial"/>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A8504A0-751B-F342-BA02-EB8DF62D85A5}" type="slidenum">
              <a:rPr lang="en-US" smtClean="0"/>
              <a:pPr/>
              <a:t>8</a:t>
            </a:fld>
            <a:endParaRPr lang="en-US" dirty="0"/>
          </a:p>
        </p:txBody>
      </p:sp>
    </p:spTree>
    <p:extLst>
      <p:ext uri="{BB962C8B-B14F-4D97-AF65-F5344CB8AC3E}">
        <p14:creationId xmlns:p14="http://schemas.microsoft.com/office/powerpoint/2010/main" xmlns="" val="42036493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 Black">
    <p:bg>
      <p:bgPr>
        <a:solidFill>
          <a:schemeClr val="tx1"/>
        </a:solidFill>
        <a:effectLst/>
      </p:bgPr>
    </p:bg>
    <p:spTree>
      <p:nvGrpSpPr>
        <p:cNvPr id="1" name=""/>
        <p:cNvGrpSpPr/>
        <p:nvPr/>
      </p:nvGrpSpPr>
      <p:grpSpPr>
        <a:xfrm>
          <a:off x="0" y="0"/>
          <a:ext cx="0" cy="0"/>
          <a:chOff x="0" y="0"/>
          <a:chExt cx="0" cy="0"/>
        </a:xfrm>
      </p:grpSpPr>
      <p:sp>
        <p:nvSpPr>
          <p:cNvPr id="12" name="Line 2"/>
          <p:cNvSpPr>
            <a:spLocks noChangeShapeType="1"/>
          </p:cNvSpPr>
          <p:nvPr userDrawn="1"/>
        </p:nvSpPr>
        <p:spPr bwMode="auto">
          <a:xfrm>
            <a:off x="2140904" y="5373702"/>
            <a:ext cx="9409412" cy="0"/>
          </a:xfrm>
          <a:prstGeom prst="line">
            <a:avLst/>
          </a:prstGeom>
          <a:noFill/>
          <a:ln w="12700">
            <a:solidFill>
              <a:schemeClr val="bg1"/>
            </a:solidFill>
            <a:miter lim="800000"/>
            <a:headEnd/>
            <a:tailEnd/>
          </a:ln>
          <a:extLst>
            <a:ext uri="{909E8E84-426E-40dd-AFC4-6F175D3DCCD1}">
              <a14:hiddenFill xmlns="" xmlns:a14="http://schemas.microsoft.com/office/drawing/2010/main">
                <a:noFill/>
              </a14:hiddenFill>
            </a:ext>
          </a:extLst>
        </p:spPr>
        <p:txBody>
          <a:bodyPr lIns="0" tIns="0" rIns="0" bIns="0"/>
          <a:lstStyle/>
          <a:p>
            <a:endParaRPr lang="en-US" sz="1800" dirty="0">
              <a:latin typeface="Arial"/>
            </a:endParaRPr>
          </a:p>
        </p:txBody>
      </p:sp>
      <p:sp>
        <p:nvSpPr>
          <p:cNvPr id="20" name="Title 1"/>
          <p:cNvSpPr>
            <a:spLocks noGrp="1"/>
          </p:cNvSpPr>
          <p:nvPr>
            <p:ph type="title"/>
          </p:nvPr>
        </p:nvSpPr>
        <p:spPr>
          <a:xfrm>
            <a:off x="2140905" y="1344519"/>
            <a:ext cx="9409411" cy="3797300"/>
          </a:xfrm>
          <a:prstGeom prst="rect">
            <a:avLst/>
          </a:prstGeom>
          <a:noFill/>
        </p:spPr>
        <p:txBody>
          <a:bodyPr lIns="0" tIns="0" rIns="0" bIns="0" anchor="b" anchorCtr="0">
            <a:normAutofit/>
          </a:bodyPr>
          <a:lstStyle>
            <a:lvl1pPr algn="l">
              <a:lnSpc>
                <a:spcPct val="100000"/>
              </a:lnSpc>
              <a:defRPr sz="8000" b="1" cap="none" baseline="0">
                <a:solidFill>
                  <a:schemeClr val="bg1"/>
                </a:solidFill>
                <a:latin typeface="Arial"/>
              </a:defRPr>
            </a:lvl1pPr>
          </a:lstStyle>
          <a:p>
            <a:r>
              <a:rPr lang="en-GB" smtClean="0"/>
              <a:t>Click to edit Master title style</a:t>
            </a:r>
            <a:endParaRPr lang="en-US" dirty="0"/>
          </a:p>
        </p:txBody>
      </p:sp>
      <p:sp>
        <p:nvSpPr>
          <p:cNvPr id="22" name="Text Placeholder 2"/>
          <p:cNvSpPr>
            <a:spLocks noGrp="1"/>
          </p:cNvSpPr>
          <p:nvPr>
            <p:ph type="body" idx="1"/>
          </p:nvPr>
        </p:nvSpPr>
        <p:spPr>
          <a:xfrm>
            <a:off x="2140903" y="5609432"/>
            <a:ext cx="9409413" cy="639762"/>
          </a:xfrm>
        </p:spPr>
        <p:txBody>
          <a:bodyPr lIns="0" tIns="0" rIns="0" bIns="0" anchor="t" anchorCtr="0"/>
          <a:lstStyle>
            <a:lvl1pPr marL="0" indent="0">
              <a:buNone/>
              <a:defRPr sz="2400" b="0" i="0">
                <a:solidFill>
                  <a:srgbClr val="FFFFFF"/>
                </a:solidFill>
                <a:latin typeface="Arial"/>
                <a:cs typeface="Aria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smtClean="0"/>
              <a:t>Click to edit Master text styles</a:t>
            </a:r>
          </a:p>
        </p:txBody>
      </p:sp>
      <p:pic>
        <p:nvPicPr>
          <p:cNvPr id="6" name="Picture 5" descr="UAL_Logo_White_.eps"/>
          <p:cNvPicPr>
            <a:picLocks noChangeAspect="1"/>
          </p:cNvPicPr>
          <p:nvPr userDrawn="1"/>
        </p:nvPicPr>
        <p:blipFill rotWithShape="1">
          <a:blip r:embed="rId2">
            <a:extLst>
              <a:ext uri="{28A0092B-C50C-407E-A947-70E740481C1C}">
                <a14:useLocalDpi xmlns:a14="http://schemas.microsoft.com/office/drawing/2010/main" xmlns="" val="0"/>
              </a:ext>
            </a:extLst>
          </a:blip>
          <a:srcRect r="43562"/>
          <a:stretch/>
        </p:blipFill>
        <p:spPr>
          <a:xfrm>
            <a:off x="306000" y="306000"/>
            <a:ext cx="1834903" cy="889000"/>
          </a:xfrm>
          <a:prstGeom prst="rect">
            <a:avLst/>
          </a:prstGeom>
        </p:spPr>
      </p:pic>
    </p:spTree>
    <p:extLst>
      <p:ext uri="{BB962C8B-B14F-4D97-AF65-F5344CB8AC3E}">
        <p14:creationId xmlns:p14="http://schemas.microsoft.com/office/powerpoint/2010/main" xmlns="" val="1879350494"/>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 White">
    <p:bg>
      <p:bgPr>
        <a:solidFill>
          <a:schemeClr val="bg1"/>
        </a:solidFill>
        <a:effectLst/>
      </p:bgPr>
    </p:bg>
    <p:spTree>
      <p:nvGrpSpPr>
        <p:cNvPr id="1" name=""/>
        <p:cNvGrpSpPr/>
        <p:nvPr/>
      </p:nvGrpSpPr>
      <p:grpSpPr>
        <a:xfrm>
          <a:off x="0" y="0"/>
          <a:ext cx="0" cy="0"/>
          <a:chOff x="0" y="0"/>
          <a:chExt cx="0" cy="0"/>
        </a:xfrm>
      </p:grpSpPr>
      <p:sp>
        <p:nvSpPr>
          <p:cNvPr id="12" name="Line 2"/>
          <p:cNvSpPr>
            <a:spLocks noChangeShapeType="1"/>
          </p:cNvSpPr>
          <p:nvPr userDrawn="1"/>
        </p:nvSpPr>
        <p:spPr bwMode="auto">
          <a:xfrm>
            <a:off x="2152936" y="5448099"/>
            <a:ext cx="9734264" cy="0"/>
          </a:xfrm>
          <a:prstGeom prst="line">
            <a:avLst/>
          </a:prstGeom>
          <a:noFill/>
          <a:ln w="12700">
            <a:solidFill>
              <a:schemeClr val="tx1"/>
            </a:solidFill>
            <a:miter lim="800000"/>
            <a:headEnd/>
            <a:tailEnd/>
          </a:ln>
          <a:extLst>
            <a:ext uri="{909E8E84-426E-40dd-AFC4-6F175D3DCCD1}">
              <a14:hiddenFill xmlns="" xmlns:a14="http://schemas.microsoft.com/office/drawing/2010/main">
                <a:noFill/>
              </a14:hiddenFill>
            </a:ext>
          </a:extLst>
        </p:spPr>
        <p:txBody>
          <a:bodyPr lIns="0" tIns="0" rIns="0" bIns="0"/>
          <a:lstStyle/>
          <a:p>
            <a:endParaRPr lang="en-US" sz="1800" dirty="0">
              <a:ln>
                <a:solidFill>
                  <a:schemeClr val="tx1"/>
                </a:solidFill>
              </a:ln>
              <a:latin typeface="Arial"/>
            </a:endParaRPr>
          </a:p>
        </p:txBody>
      </p:sp>
      <p:sp>
        <p:nvSpPr>
          <p:cNvPr id="22" name="Text Placeholder 2"/>
          <p:cNvSpPr>
            <a:spLocks noGrp="1"/>
          </p:cNvSpPr>
          <p:nvPr>
            <p:ph type="body" idx="1"/>
          </p:nvPr>
        </p:nvSpPr>
        <p:spPr>
          <a:xfrm>
            <a:off x="2152936" y="5760871"/>
            <a:ext cx="9734264" cy="639762"/>
          </a:xfrm>
        </p:spPr>
        <p:txBody>
          <a:bodyPr lIns="0" tIns="0" rIns="0" bIns="0" anchor="t" anchorCtr="0"/>
          <a:lstStyle>
            <a:lvl1pPr marL="0" indent="0">
              <a:buNone/>
              <a:defRPr sz="2400" b="0" i="0">
                <a:solidFill>
                  <a:schemeClr val="tx1"/>
                </a:solidFill>
                <a:latin typeface="Arial"/>
                <a:cs typeface="Aria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8" name="Title 1"/>
          <p:cNvSpPr>
            <a:spLocks noGrp="1"/>
          </p:cNvSpPr>
          <p:nvPr>
            <p:ph type="title"/>
          </p:nvPr>
        </p:nvSpPr>
        <p:spPr>
          <a:xfrm>
            <a:off x="2152936" y="1355559"/>
            <a:ext cx="9734264" cy="3797300"/>
          </a:xfrm>
          <a:prstGeom prst="rect">
            <a:avLst/>
          </a:prstGeom>
          <a:noFill/>
        </p:spPr>
        <p:txBody>
          <a:bodyPr lIns="0" tIns="0" rIns="0" bIns="0" anchor="b" anchorCtr="0">
            <a:normAutofit/>
          </a:bodyPr>
          <a:lstStyle>
            <a:lvl1pPr algn="l">
              <a:lnSpc>
                <a:spcPct val="100000"/>
              </a:lnSpc>
              <a:defRPr sz="8000" b="1" cap="none" baseline="0">
                <a:solidFill>
                  <a:schemeClr val="tx1"/>
                </a:solidFill>
                <a:latin typeface="Arial"/>
              </a:defRPr>
            </a:lvl1pPr>
          </a:lstStyle>
          <a:p>
            <a:r>
              <a:rPr lang="en-GB" smtClean="0"/>
              <a:t>Click to edit Master title style</a:t>
            </a:r>
            <a:endParaRPr lang="en-US" dirty="0"/>
          </a:p>
        </p:txBody>
      </p:sp>
      <p:pic>
        <p:nvPicPr>
          <p:cNvPr id="6" name="Picture 5" descr="UAL_Logo_Black_.eps"/>
          <p:cNvPicPr>
            <a:picLocks noChangeAspect="1"/>
          </p:cNvPicPr>
          <p:nvPr userDrawn="1"/>
        </p:nvPicPr>
        <p:blipFill rotWithShape="1">
          <a:blip r:embed="rId2">
            <a:extLst>
              <a:ext uri="{28A0092B-C50C-407E-A947-70E740481C1C}">
                <a14:useLocalDpi xmlns:a14="http://schemas.microsoft.com/office/drawing/2010/main" xmlns="" val="0"/>
              </a:ext>
            </a:extLst>
          </a:blip>
          <a:srcRect t="-135" r="43192" b="-1"/>
          <a:stretch/>
        </p:blipFill>
        <p:spPr>
          <a:xfrm>
            <a:off x="306000" y="304800"/>
            <a:ext cx="1846936" cy="890200"/>
          </a:xfrm>
          <a:prstGeom prst="rect">
            <a:avLst/>
          </a:prstGeom>
        </p:spPr>
      </p:pic>
    </p:spTree>
    <p:extLst>
      <p:ext uri="{BB962C8B-B14F-4D97-AF65-F5344CB8AC3E}">
        <p14:creationId xmlns:p14="http://schemas.microsoft.com/office/powerpoint/2010/main" xmlns="" val="1482105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mp; Sub">
    <p:bg>
      <p:bgPr>
        <a:solidFill>
          <a:schemeClr val="bg1"/>
        </a:solidFill>
        <a:effectLst/>
      </p:bgPr>
    </p:bg>
    <p:spTree>
      <p:nvGrpSpPr>
        <p:cNvPr id="1" name=""/>
        <p:cNvGrpSpPr/>
        <p:nvPr/>
      </p:nvGrpSpPr>
      <p:grpSpPr>
        <a:xfrm>
          <a:off x="0" y="0"/>
          <a:ext cx="0" cy="0"/>
          <a:chOff x="0" y="0"/>
          <a:chExt cx="0" cy="0"/>
        </a:xfrm>
      </p:grpSpPr>
      <p:sp>
        <p:nvSpPr>
          <p:cNvPr id="8" name="Rectangle 7"/>
          <p:cNvSpPr/>
          <p:nvPr userDrawn="1"/>
        </p:nvSpPr>
        <p:spPr>
          <a:xfrm>
            <a:off x="0" y="0"/>
            <a:ext cx="12192000" cy="1092200"/>
          </a:xfrm>
          <a:prstGeom prst="rect">
            <a:avLst/>
          </a:prstGeom>
          <a:solidFill>
            <a:schemeClr val="tx1">
              <a:lumMod val="50000"/>
              <a:lumOff val="5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latin typeface="Arial"/>
            </a:endParaRPr>
          </a:p>
        </p:txBody>
      </p:sp>
      <p:sp>
        <p:nvSpPr>
          <p:cNvPr id="10" name="Title Placeholder 1"/>
          <p:cNvSpPr>
            <a:spLocks noGrp="1"/>
          </p:cNvSpPr>
          <p:nvPr>
            <p:ph type="title"/>
          </p:nvPr>
        </p:nvSpPr>
        <p:spPr>
          <a:xfrm>
            <a:off x="3830232" y="162000"/>
            <a:ext cx="7972747" cy="787900"/>
          </a:xfrm>
          <a:prstGeom prst="rect">
            <a:avLst/>
          </a:prstGeom>
          <a:noFill/>
        </p:spPr>
        <p:txBody>
          <a:bodyPr vert="horz" wrap="square" lIns="0" tIns="0" rIns="0" bIns="0" rtlCol="0" anchor="ctr" anchorCtr="0">
            <a:noAutofit/>
          </a:bodyPr>
          <a:lstStyle/>
          <a:p>
            <a:r>
              <a:rPr lang="en-GB" dirty="0" smtClean="0"/>
              <a:t>Click to edit Master title style</a:t>
            </a:r>
            <a:endParaRPr lang="en-US" dirty="0"/>
          </a:p>
        </p:txBody>
      </p:sp>
      <p:cxnSp>
        <p:nvCxnSpPr>
          <p:cNvPr id="11" name="Straight Connector 10"/>
          <p:cNvCxnSpPr/>
          <p:nvPr userDrawn="1"/>
        </p:nvCxnSpPr>
        <p:spPr>
          <a:xfrm>
            <a:off x="1910347" y="6251797"/>
            <a:ext cx="9894632" cy="0"/>
          </a:xfrm>
          <a:prstGeom prst="line">
            <a:avLst/>
          </a:prstGeom>
          <a:ln>
            <a:solidFill>
              <a:schemeClr val="tx1">
                <a:lumMod val="50000"/>
                <a:lumOff val="50000"/>
              </a:schemeClr>
            </a:solidFill>
            <a:round/>
          </a:ln>
          <a:effectLst/>
        </p:spPr>
        <p:style>
          <a:lnRef idx="2">
            <a:schemeClr val="accent1"/>
          </a:lnRef>
          <a:fillRef idx="0">
            <a:schemeClr val="accent1"/>
          </a:fillRef>
          <a:effectRef idx="1">
            <a:schemeClr val="accent1"/>
          </a:effectRef>
          <a:fontRef idx="minor">
            <a:schemeClr val="tx1"/>
          </a:fontRef>
        </p:style>
      </p:cxnSp>
      <p:sp>
        <p:nvSpPr>
          <p:cNvPr id="14" name="Text Placeholder 2"/>
          <p:cNvSpPr>
            <a:spLocks noGrp="1"/>
          </p:cNvSpPr>
          <p:nvPr>
            <p:ph type="body" idx="14"/>
          </p:nvPr>
        </p:nvSpPr>
        <p:spPr>
          <a:xfrm>
            <a:off x="1908347" y="1520697"/>
            <a:ext cx="9894632" cy="4507200"/>
          </a:xfrm>
        </p:spPr>
        <p:txBody>
          <a:bodyPr anchor="t" anchorCtr="0">
            <a:normAutofit/>
          </a:bodyPr>
          <a:lstStyle>
            <a:lvl1pPr marL="0" indent="0">
              <a:lnSpc>
                <a:spcPct val="100000"/>
              </a:lnSpc>
              <a:spcAft>
                <a:spcPts val="0"/>
              </a:spcAft>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15" name="Footer Placeholder 7"/>
          <p:cNvSpPr>
            <a:spLocks noGrp="1"/>
          </p:cNvSpPr>
          <p:nvPr>
            <p:ph type="ftr" sz="quarter" idx="11"/>
          </p:nvPr>
        </p:nvSpPr>
        <p:spPr>
          <a:xfrm>
            <a:off x="1910347" y="6347047"/>
            <a:ext cx="9894632" cy="360000"/>
          </a:xfrm>
          <a:prstGeom prst="rect">
            <a:avLst/>
          </a:prstGeom>
        </p:spPr>
        <p:txBody>
          <a:bodyPr lIns="0" tIns="0" rIns="0" bIns="0"/>
          <a:lstStyle>
            <a:lvl1pPr>
              <a:defRPr sz="1400" baseline="0">
                <a:latin typeface="Arial"/>
              </a:defRPr>
            </a:lvl1pPr>
          </a:lstStyle>
          <a:p>
            <a:endParaRPr lang="en-US" dirty="0"/>
          </a:p>
        </p:txBody>
      </p:sp>
      <p:pic>
        <p:nvPicPr>
          <p:cNvPr id="12" name="Picture 11" descr="UAL_Logo_Black_.eps"/>
          <p:cNvPicPr>
            <a:picLocks noChangeAspect="1"/>
          </p:cNvPicPr>
          <p:nvPr userDrawn="1"/>
        </p:nvPicPr>
        <p:blipFill rotWithShape="1">
          <a:blip r:embed="rId2">
            <a:extLst>
              <a:ext uri="{28A0092B-C50C-407E-A947-70E740481C1C}">
                <a14:useLocalDpi xmlns:a14="http://schemas.microsoft.com/office/drawing/2010/main" xmlns="" val="0"/>
              </a:ext>
            </a:extLst>
          </a:blip>
          <a:srcRect r="44124"/>
          <a:stretch/>
        </p:blipFill>
        <p:spPr>
          <a:xfrm>
            <a:off x="160950" y="162000"/>
            <a:ext cx="1646829" cy="805900"/>
          </a:xfrm>
          <a:prstGeom prst="rect">
            <a:avLst/>
          </a:prstGeom>
        </p:spPr>
      </p:pic>
    </p:spTree>
    <p:extLst>
      <p:ext uri="{BB962C8B-B14F-4D97-AF65-F5344CB8AC3E}">
        <p14:creationId xmlns:p14="http://schemas.microsoft.com/office/powerpoint/2010/main" xmlns="" val="21754147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ne Column &amp; Title">
    <p:spTree>
      <p:nvGrpSpPr>
        <p:cNvPr id="1" name=""/>
        <p:cNvGrpSpPr/>
        <p:nvPr/>
      </p:nvGrpSpPr>
      <p:grpSpPr>
        <a:xfrm>
          <a:off x="0" y="0"/>
          <a:ext cx="0" cy="0"/>
          <a:chOff x="0" y="0"/>
          <a:chExt cx="0" cy="0"/>
        </a:xfrm>
      </p:grpSpPr>
      <p:sp>
        <p:nvSpPr>
          <p:cNvPr id="3" name="Content Placeholder 2"/>
          <p:cNvSpPr>
            <a:spLocks noGrp="1"/>
          </p:cNvSpPr>
          <p:nvPr>
            <p:ph idx="1"/>
          </p:nvPr>
        </p:nvSpPr>
        <p:spPr>
          <a:xfrm>
            <a:off x="1778000" y="1530003"/>
            <a:ext cx="9720000" cy="4508497"/>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cxnSp>
        <p:nvCxnSpPr>
          <p:cNvPr id="9" name="Straight Connector 8"/>
          <p:cNvCxnSpPr/>
          <p:nvPr userDrawn="1"/>
        </p:nvCxnSpPr>
        <p:spPr>
          <a:xfrm>
            <a:off x="1778000" y="6261100"/>
            <a:ext cx="9720000" cy="0"/>
          </a:xfrm>
          <a:prstGeom prst="line">
            <a:avLst/>
          </a:prstGeom>
          <a:ln>
            <a:solidFill>
              <a:schemeClr val="tx1">
                <a:lumMod val="50000"/>
                <a:lumOff val="50000"/>
              </a:schemeClr>
            </a:solidFill>
            <a:round/>
          </a:ln>
          <a:effectLst/>
        </p:spPr>
        <p:style>
          <a:lnRef idx="2">
            <a:schemeClr val="accent1"/>
          </a:lnRef>
          <a:fillRef idx="0">
            <a:schemeClr val="accent1"/>
          </a:fillRef>
          <a:effectRef idx="1">
            <a:schemeClr val="accent1"/>
          </a:effectRef>
          <a:fontRef idx="minor">
            <a:schemeClr val="tx1"/>
          </a:fontRef>
        </p:style>
      </p:cxnSp>
      <p:sp>
        <p:nvSpPr>
          <p:cNvPr id="10" name="Rectangle 9"/>
          <p:cNvSpPr/>
          <p:nvPr userDrawn="1"/>
        </p:nvSpPr>
        <p:spPr>
          <a:xfrm>
            <a:off x="0" y="0"/>
            <a:ext cx="12192000" cy="1092200"/>
          </a:xfrm>
          <a:prstGeom prst="rect">
            <a:avLst/>
          </a:prstGeom>
          <a:solidFill>
            <a:schemeClr val="tx1">
              <a:lumMod val="50000"/>
              <a:lumOff val="5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latin typeface="Arial"/>
            </a:endParaRPr>
          </a:p>
        </p:txBody>
      </p:sp>
      <p:sp>
        <p:nvSpPr>
          <p:cNvPr id="11" name="Title Placeholder 1"/>
          <p:cNvSpPr>
            <a:spLocks noGrp="1"/>
          </p:cNvSpPr>
          <p:nvPr>
            <p:ph type="title"/>
          </p:nvPr>
        </p:nvSpPr>
        <p:spPr>
          <a:xfrm>
            <a:off x="3348110" y="153067"/>
            <a:ext cx="8182909" cy="787900"/>
          </a:xfrm>
          <a:prstGeom prst="rect">
            <a:avLst/>
          </a:prstGeom>
          <a:noFill/>
        </p:spPr>
        <p:txBody>
          <a:bodyPr vert="horz" wrap="square" lIns="0" tIns="0" rIns="0" bIns="0" rtlCol="0" anchor="ctr" anchorCtr="0">
            <a:noAutofit/>
          </a:bodyPr>
          <a:lstStyle/>
          <a:p>
            <a:r>
              <a:rPr lang="en-GB" dirty="0" smtClean="0"/>
              <a:t>Click to edit Master title style</a:t>
            </a:r>
            <a:endParaRPr lang="en-US" dirty="0"/>
          </a:p>
        </p:txBody>
      </p:sp>
      <p:sp>
        <p:nvSpPr>
          <p:cNvPr id="8" name="Footer Placeholder 7"/>
          <p:cNvSpPr>
            <a:spLocks noGrp="1"/>
          </p:cNvSpPr>
          <p:nvPr>
            <p:ph type="ftr" sz="quarter" idx="11"/>
          </p:nvPr>
        </p:nvSpPr>
        <p:spPr>
          <a:xfrm>
            <a:off x="1778000" y="6356350"/>
            <a:ext cx="9720000" cy="360000"/>
          </a:xfrm>
          <a:prstGeom prst="rect">
            <a:avLst/>
          </a:prstGeom>
        </p:spPr>
        <p:txBody>
          <a:bodyPr lIns="0" tIns="0" rIns="0" bIns="0"/>
          <a:lstStyle>
            <a:lvl1pPr>
              <a:defRPr sz="1400" baseline="0">
                <a:latin typeface="Arial"/>
              </a:defRPr>
            </a:lvl1pPr>
          </a:lstStyle>
          <a:p>
            <a:endParaRPr lang="en-US" dirty="0"/>
          </a:p>
        </p:txBody>
      </p:sp>
      <p:pic>
        <p:nvPicPr>
          <p:cNvPr id="12" name="Picture 11" descr="UAL_Logo_Black_.eps"/>
          <p:cNvPicPr>
            <a:picLocks noChangeAspect="1"/>
          </p:cNvPicPr>
          <p:nvPr userDrawn="1"/>
        </p:nvPicPr>
        <p:blipFill rotWithShape="1">
          <a:blip r:embed="rId2">
            <a:extLst>
              <a:ext uri="{28A0092B-C50C-407E-A947-70E740481C1C}">
                <a14:useLocalDpi xmlns:a14="http://schemas.microsoft.com/office/drawing/2010/main" xmlns="" val="0"/>
              </a:ext>
            </a:extLst>
          </a:blip>
          <a:srcRect r="44124"/>
          <a:stretch/>
        </p:blipFill>
        <p:spPr>
          <a:xfrm>
            <a:off x="160950" y="162000"/>
            <a:ext cx="1646829" cy="805900"/>
          </a:xfrm>
          <a:prstGeom prst="rect">
            <a:avLst/>
          </a:prstGeom>
        </p:spPr>
      </p:pic>
    </p:spTree>
    <p:extLst>
      <p:ext uri="{BB962C8B-B14F-4D97-AF65-F5344CB8AC3E}">
        <p14:creationId xmlns:p14="http://schemas.microsoft.com/office/powerpoint/2010/main" xmlns="" val="28564347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lumn, Title &amp; Sub">
    <p:spTree>
      <p:nvGrpSpPr>
        <p:cNvPr id="1" name=""/>
        <p:cNvGrpSpPr/>
        <p:nvPr/>
      </p:nvGrpSpPr>
      <p:grpSpPr>
        <a:xfrm>
          <a:off x="0" y="0"/>
          <a:ext cx="0" cy="0"/>
          <a:chOff x="0" y="0"/>
          <a:chExt cx="0" cy="0"/>
        </a:xfrm>
      </p:grpSpPr>
      <p:cxnSp>
        <p:nvCxnSpPr>
          <p:cNvPr id="11" name="Straight Connector 10"/>
          <p:cNvCxnSpPr/>
          <p:nvPr userDrawn="1"/>
        </p:nvCxnSpPr>
        <p:spPr>
          <a:xfrm>
            <a:off x="1778000" y="6261100"/>
            <a:ext cx="9720000" cy="0"/>
          </a:xfrm>
          <a:prstGeom prst="line">
            <a:avLst/>
          </a:prstGeom>
          <a:ln>
            <a:solidFill>
              <a:schemeClr val="tx1">
                <a:lumMod val="50000"/>
                <a:lumOff val="50000"/>
              </a:schemeClr>
            </a:solidFill>
            <a:round/>
          </a:ln>
          <a:effectLst/>
        </p:spPr>
        <p:style>
          <a:lnRef idx="2">
            <a:schemeClr val="accent1"/>
          </a:lnRef>
          <a:fillRef idx="0">
            <a:schemeClr val="accent1"/>
          </a:fillRef>
          <a:effectRef idx="1">
            <a:schemeClr val="accent1"/>
          </a:effectRef>
          <a:fontRef idx="minor">
            <a:schemeClr val="tx1"/>
          </a:fontRef>
        </p:style>
      </p:cxnSp>
      <p:sp>
        <p:nvSpPr>
          <p:cNvPr id="12" name="Content Placeholder 2"/>
          <p:cNvSpPr>
            <a:spLocks noGrp="1"/>
          </p:cNvSpPr>
          <p:nvPr>
            <p:ph idx="1"/>
          </p:nvPr>
        </p:nvSpPr>
        <p:spPr>
          <a:xfrm>
            <a:off x="1778000" y="2142000"/>
            <a:ext cx="4680000" cy="3960000"/>
          </a:xfrm>
        </p:spPr>
        <p:txBody>
          <a:bodyPr numCol="1"/>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13" name="Content Placeholder 2"/>
          <p:cNvSpPr>
            <a:spLocks noGrp="1"/>
          </p:cNvSpPr>
          <p:nvPr>
            <p:ph idx="12"/>
          </p:nvPr>
        </p:nvSpPr>
        <p:spPr>
          <a:xfrm>
            <a:off x="6807467" y="2141999"/>
            <a:ext cx="4680000" cy="3960000"/>
          </a:xfrm>
        </p:spPr>
        <p:txBody>
          <a:bodyPr numCol="1"/>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15" name="Rectangle 14"/>
          <p:cNvSpPr/>
          <p:nvPr userDrawn="1"/>
        </p:nvSpPr>
        <p:spPr>
          <a:xfrm>
            <a:off x="0" y="0"/>
            <a:ext cx="12192000" cy="1092200"/>
          </a:xfrm>
          <a:prstGeom prst="rect">
            <a:avLst/>
          </a:prstGeom>
          <a:solidFill>
            <a:schemeClr val="tx1">
              <a:lumMod val="50000"/>
              <a:lumOff val="5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latin typeface="Arial"/>
            </a:endParaRPr>
          </a:p>
        </p:txBody>
      </p:sp>
      <p:sp>
        <p:nvSpPr>
          <p:cNvPr id="16" name="Title Placeholder 1"/>
          <p:cNvSpPr>
            <a:spLocks noGrp="1"/>
          </p:cNvSpPr>
          <p:nvPr>
            <p:ph type="title"/>
          </p:nvPr>
        </p:nvSpPr>
        <p:spPr>
          <a:xfrm>
            <a:off x="3337614" y="184556"/>
            <a:ext cx="8160386" cy="787900"/>
          </a:xfrm>
          <a:prstGeom prst="rect">
            <a:avLst/>
          </a:prstGeom>
          <a:noFill/>
        </p:spPr>
        <p:txBody>
          <a:bodyPr vert="horz" wrap="square" lIns="0" tIns="0" rIns="0" bIns="0" rtlCol="0" anchor="ctr" anchorCtr="0">
            <a:noAutofit/>
          </a:bodyPr>
          <a:lstStyle/>
          <a:p>
            <a:r>
              <a:rPr lang="en-GB" dirty="0" smtClean="0"/>
              <a:t>Click to edit Master title style</a:t>
            </a:r>
            <a:endParaRPr lang="en-US" dirty="0"/>
          </a:p>
        </p:txBody>
      </p:sp>
      <p:sp>
        <p:nvSpPr>
          <p:cNvPr id="10" name="Text Placeholder 2"/>
          <p:cNvSpPr>
            <a:spLocks noGrp="1"/>
          </p:cNvSpPr>
          <p:nvPr>
            <p:ph type="body" idx="14"/>
          </p:nvPr>
        </p:nvSpPr>
        <p:spPr>
          <a:xfrm>
            <a:off x="1778000" y="1307368"/>
            <a:ext cx="9720000" cy="639762"/>
          </a:xfrm>
        </p:spPr>
        <p:txBody>
          <a:bodyPr anchor="b">
            <a:normAutofit/>
          </a:bodyPr>
          <a:lstStyle>
            <a:lvl1pPr marL="0" indent="0">
              <a:spcAft>
                <a:spcPts val="0"/>
              </a:spcAft>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19" name="Footer Placeholder 7"/>
          <p:cNvSpPr>
            <a:spLocks noGrp="1"/>
          </p:cNvSpPr>
          <p:nvPr>
            <p:ph type="ftr" sz="quarter" idx="11"/>
          </p:nvPr>
        </p:nvSpPr>
        <p:spPr>
          <a:xfrm>
            <a:off x="1778000" y="6356350"/>
            <a:ext cx="9720000" cy="360000"/>
          </a:xfrm>
          <a:prstGeom prst="rect">
            <a:avLst/>
          </a:prstGeom>
        </p:spPr>
        <p:txBody>
          <a:bodyPr lIns="0" tIns="0" rIns="0" bIns="0"/>
          <a:lstStyle>
            <a:lvl1pPr>
              <a:defRPr sz="1400" baseline="0">
                <a:latin typeface="Arial"/>
              </a:defRPr>
            </a:lvl1pPr>
          </a:lstStyle>
          <a:p>
            <a:endParaRPr lang="en-US" dirty="0"/>
          </a:p>
        </p:txBody>
      </p:sp>
      <p:pic>
        <p:nvPicPr>
          <p:cNvPr id="14" name="Picture 13" descr="UAL_Logo_Black_.eps"/>
          <p:cNvPicPr>
            <a:picLocks noChangeAspect="1"/>
          </p:cNvPicPr>
          <p:nvPr userDrawn="1"/>
        </p:nvPicPr>
        <p:blipFill rotWithShape="1">
          <a:blip r:embed="rId2">
            <a:extLst>
              <a:ext uri="{28A0092B-C50C-407E-A947-70E740481C1C}">
                <a14:useLocalDpi xmlns:a14="http://schemas.microsoft.com/office/drawing/2010/main" xmlns="" val="0"/>
              </a:ext>
            </a:extLst>
          </a:blip>
          <a:srcRect r="44124"/>
          <a:stretch/>
        </p:blipFill>
        <p:spPr>
          <a:xfrm>
            <a:off x="160950" y="162000"/>
            <a:ext cx="1646829" cy="805900"/>
          </a:xfrm>
          <a:prstGeom prst="rect">
            <a:avLst/>
          </a:prstGeom>
        </p:spPr>
      </p:pic>
    </p:spTree>
    <p:extLst>
      <p:ext uri="{BB962C8B-B14F-4D97-AF65-F5344CB8AC3E}">
        <p14:creationId xmlns:p14="http://schemas.microsoft.com/office/powerpoint/2010/main" xmlns="" val="14012931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lumn &amp; Title">
    <p:spTree>
      <p:nvGrpSpPr>
        <p:cNvPr id="1" name=""/>
        <p:cNvGrpSpPr/>
        <p:nvPr/>
      </p:nvGrpSpPr>
      <p:grpSpPr>
        <a:xfrm>
          <a:off x="0" y="0"/>
          <a:ext cx="0" cy="0"/>
          <a:chOff x="0" y="0"/>
          <a:chExt cx="0" cy="0"/>
        </a:xfrm>
      </p:grpSpPr>
      <p:cxnSp>
        <p:nvCxnSpPr>
          <p:cNvPr id="11" name="Straight Connector 10"/>
          <p:cNvCxnSpPr/>
          <p:nvPr userDrawn="1"/>
        </p:nvCxnSpPr>
        <p:spPr>
          <a:xfrm>
            <a:off x="1778000" y="6261100"/>
            <a:ext cx="9720000" cy="0"/>
          </a:xfrm>
          <a:prstGeom prst="line">
            <a:avLst/>
          </a:prstGeom>
          <a:ln>
            <a:solidFill>
              <a:schemeClr val="tx1">
                <a:lumMod val="50000"/>
                <a:lumOff val="50000"/>
              </a:schemeClr>
            </a:solidFill>
            <a:round/>
          </a:ln>
          <a:effectLst/>
        </p:spPr>
        <p:style>
          <a:lnRef idx="2">
            <a:schemeClr val="accent1"/>
          </a:lnRef>
          <a:fillRef idx="0">
            <a:schemeClr val="accent1"/>
          </a:fillRef>
          <a:effectRef idx="1">
            <a:schemeClr val="accent1"/>
          </a:effectRef>
          <a:fontRef idx="minor">
            <a:schemeClr val="tx1"/>
          </a:fontRef>
        </p:style>
      </p:cxnSp>
      <p:sp>
        <p:nvSpPr>
          <p:cNvPr id="12" name="Content Placeholder 2"/>
          <p:cNvSpPr>
            <a:spLocks noGrp="1"/>
          </p:cNvSpPr>
          <p:nvPr>
            <p:ph idx="1"/>
          </p:nvPr>
        </p:nvSpPr>
        <p:spPr>
          <a:xfrm>
            <a:off x="1778000" y="1530003"/>
            <a:ext cx="4673600" cy="4508497"/>
          </a:xfrm>
        </p:spPr>
        <p:txBody>
          <a:bodyPr numCol="1"/>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13" name="Content Placeholder 2"/>
          <p:cNvSpPr>
            <a:spLocks noGrp="1"/>
          </p:cNvSpPr>
          <p:nvPr>
            <p:ph idx="12"/>
          </p:nvPr>
        </p:nvSpPr>
        <p:spPr>
          <a:xfrm>
            <a:off x="6807467" y="1530003"/>
            <a:ext cx="4673600" cy="4508497"/>
          </a:xfrm>
        </p:spPr>
        <p:txBody>
          <a:bodyPr numCol="1"/>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14" name="Rectangle 13"/>
          <p:cNvSpPr/>
          <p:nvPr userDrawn="1"/>
        </p:nvSpPr>
        <p:spPr>
          <a:xfrm>
            <a:off x="0" y="0"/>
            <a:ext cx="12192000" cy="1092200"/>
          </a:xfrm>
          <a:prstGeom prst="rect">
            <a:avLst/>
          </a:prstGeom>
          <a:solidFill>
            <a:schemeClr val="tx1">
              <a:lumMod val="50000"/>
              <a:lumOff val="5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latin typeface="Arial"/>
            </a:endParaRPr>
          </a:p>
        </p:txBody>
      </p:sp>
      <p:sp>
        <p:nvSpPr>
          <p:cNvPr id="15" name="Title Placeholder 1"/>
          <p:cNvSpPr>
            <a:spLocks noGrp="1"/>
          </p:cNvSpPr>
          <p:nvPr>
            <p:ph type="title"/>
          </p:nvPr>
        </p:nvSpPr>
        <p:spPr>
          <a:xfrm>
            <a:off x="3316623" y="190496"/>
            <a:ext cx="8164444" cy="787900"/>
          </a:xfrm>
          <a:prstGeom prst="rect">
            <a:avLst/>
          </a:prstGeom>
          <a:noFill/>
        </p:spPr>
        <p:txBody>
          <a:bodyPr vert="horz" wrap="square" lIns="0" tIns="0" rIns="0" bIns="0" rtlCol="0" anchor="ctr" anchorCtr="0">
            <a:noAutofit/>
          </a:bodyPr>
          <a:lstStyle/>
          <a:p>
            <a:r>
              <a:rPr lang="en-GB" dirty="0" smtClean="0"/>
              <a:t>Click to edit Master title style</a:t>
            </a:r>
            <a:endParaRPr lang="en-US" dirty="0"/>
          </a:p>
        </p:txBody>
      </p:sp>
      <p:sp>
        <p:nvSpPr>
          <p:cNvPr id="9" name="Footer Placeholder 7"/>
          <p:cNvSpPr>
            <a:spLocks noGrp="1"/>
          </p:cNvSpPr>
          <p:nvPr>
            <p:ph type="ftr" sz="quarter" idx="11"/>
          </p:nvPr>
        </p:nvSpPr>
        <p:spPr>
          <a:xfrm>
            <a:off x="1778000" y="6356350"/>
            <a:ext cx="9720000" cy="360000"/>
          </a:xfrm>
          <a:prstGeom prst="rect">
            <a:avLst/>
          </a:prstGeom>
        </p:spPr>
        <p:txBody>
          <a:bodyPr lIns="0" tIns="0" rIns="0" bIns="0"/>
          <a:lstStyle>
            <a:lvl1pPr>
              <a:defRPr sz="1400" baseline="0">
                <a:latin typeface="Arial"/>
              </a:defRPr>
            </a:lvl1pPr>
          </a:lstStyle>
          <a:p>
            <a:endParaRPr lang="en-US" dirty="0"/>
          </a:p>
        </p:txBody>
      </p:sp>
      <p:pic>
        <p:nvPicPr>
          <p:cNvPr id="10" name="Picture 9" descr="UAL_Logo_Black_.eps"/>
          <p:cNvPicPr>
            <a:picLocks noChangeAspect="1"/>
          </p:cNvPicPr>
          <p:nvPr userDrawn="1"/>
        </p:nvPicPr>
        <p:blipFill rotWithShape="1">
          <a:blip r:embed="rId2">
            <a:extLst>
              <a:ext uri="{28A0092B-C50C-407E-A947-70E740481C1C}">
                <a14:useLocalDpi xmlns:a14="http://schemas.microsoft.com/office/drawing/2010/main" xmlns="" val="0"/>
              </a:ext>
            </a:extLst>
          </a:blip>
          <a:srcRect r="44124"/>
          <a:stretch/>
        </p:blipFill>
        <p:spPr>
          <a:xfrm>
            <a:off x="160950" y="162000"/>
            <a:ext cx="1646829" cy="805900"/>
          </a:xfrm>
          <a:prstGeom prst="rect">
            <a:avLst/>
          </a:prstGeom>
        </p:spPr>
      </p:pic>
    </p:spTree>
    <p:extLst>
      <p:ext uri="{BB962C8B-B14F-4D97-AF65-F5344CB8AC3E}">
        <p14:creationId xmlns:p14="http://schemas.microsoft.com/office/powerpoint/2010/main" xmlns="" val="1653257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amp; Title">
    <p:spTree>
      <p:nvGrpSpPr>
        <p:cNvPr id="1" name=""/>
        <p:cNvGrpSpPr/>
        <p:nvPr/>
      </p:nvGrpSpPr>
      <p:grpSpPr>
        <a:xfrm>
          <a:off x="0" y="0"/>
          <a:ext cx="0" cy="0"/>
          <a:chOff x="0" y="0"/>
          <a:chExt cx="0" cy="0"/>
        </a:xfrm>
      </p:grpSpPr>
      <p:cxnSp>
        <p:nvCxnSpPr>
          <p:cNvPr id="9" name="Straight Connector 8"/>
          <p:cNvCxnSpPr/>
          <p:nvPr userDrawn="1"/>
        </p:nvCxnSpPr>
        <p:spPr>
          <a:xfrm>
            <a:off x="1778000" y="6261100"/>
            <a:ext cx="9720000" cy="0"/>
          </a:xfrm>
          <a:prstGeom prst="line">
            <a:avLst/>
          </a:prstGeom>
          <a:ln>
            <a:solidFill>
              <a:schemeClr val="tx1">
                <a:lumMod val="50000"/>
                <a:lumOff val="50000"/>
              </a:schemeClr>
            </a:solidFill>
            <a:round/>
          </a:ln>
          <a:effectLst/>
        </p:spPr>
        <p:style>
          <a:lnRef idx="2">
            <a:schemeClr val="accent1"/>
          </a:lnRef>
          <a:fillRef idx="0">
            <a:schemeClr val="accent1"/>
          </a:fillRef>
          <a:effectRef idx="1">
            <a:schemeClr val="accent1"/>
          </a:effectRef>
          <a:fontRef idx="minor">
            <a:schemeClr val="tx1"/>
          </a:fontRef>
        </p:style>
      </p:cxnSp>
      <p:sp>
        <p:nvSpPr>
          <p:cNvPr id="10" name="Rectangle 9"/>
          <p:cNvSpPr/>
          <p:nvPr userDrawn="1"/>
        </p:nvSpPr>
        <p:spPr>
          <a:xfrm>
            <a:off x="0" y="0"/>
            <a:ext cx="12192000" cy="1092200"/>
          </a:xfrm>
          <a:prstGeom prst="rect">
            <a:avLst/>
          </a:prstGeom>
          <a:solidFill>
            <a:schemeClr val="tx1">
              <a:lumMod val="50000"/>
              <a:lumOff val="5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latin typeface="Arial"/>
            </a:endParaRPr>
          </a:p>
        </p:txBody>
      </p:sp>
      <p:sp>
        <p:nvSpPr>
          <p:cNvPr id="11" name="Title Placeholder 1"/>
          <p:cNvSpPr>
            <a:spLocks noGrp="1"/>
          </p:cNvSpPr>
          <p:nvPr>
            <p:ph type="title"/>
          </p:nvPr>
        </p:nvSpPr>
        <p:spPr>
          <a:xfrm>
            <a:off x="3369100" y="153067"/>
            <a:ext cx="8128899" cy="787900"/>
          </a:xfrm>
          <a:prstGeom prst="rect">
            <a:avLst/>
          </a:prstGeom>
          <a:noFill/>
        </p:spPr>
        <p:txBody>
          <a:bodyPr vert="horz" wrap="square" lIns="0" tIns="0" rIns="0" bIns="0" rtlCol="0" anchor="ctr" anchorCtr="0">
            <a:noAutofit/>
          </a:bodyPr>
          <a:lstStyle/>
          <a:p>
            <a:r>
              <a:rPr lang="en-GB" dirty="0" smtClean="0"/>
              <a:t>Click to edit Master title style</a:t>
            </a:r>
            <a:endParaRPr lang="en-US" dirty="0"/>
          </a:p>
        </p:txBody>
      </p:sp>
      <p:sp>
        <p:nvSpPr>
          <p:cNvPr id="7" name="Footer Placeholder 7"/>
          <p:cNvSpPr>
            <a:spLocks noGrp="1"/>
          </p:cNvSpPr>
          <p:nvPr>
            <p:ph type="ftr" sz="quarter" idx="11"/>
          </p:nvPr>
        </p:nvSpPr>
        <p:spPr>
          <a:xfrm>
            <a:off x="1778000" y="6356350"/>
            <a:ext cx="9720000" cy="360000"/>
          </a:xfrm>
          <a:prstGeom prst="rect">
            <a:avLst/>
          </a:prstGeom>
        </p:spPr>
        <p:txBody>
          <a:bodyPr lIns="0" tIns="0" rIns="0" bIns="0"/>
          <a:lstStyle>
            <a:lvl1pPr>
              <a:defRPr sz="1400" baseline="0">
                <a:latin typeface="Arial"/>
              </a:defRPr>
            </a:lvl1pPr>
          </a:lstStyle>
          <a:p>
            <a:endParaRPr lang="en-US" dirty="0"/>
          </a:p>
        </p:txBody>
      </p:sp>
      <p:pic>
        <p:nvPicPr>
          <p:cNvPr id="8" name="Picture 7" descr="UAL_Logo_Black_.eps"/>
          <p:cNvPicPr>
            <a:picLocks noChangeAspect="1"/>
          </p:cNvPicPr>
          <p:nvPr userDrawn="1"/>
        </p:nvPicPr>
        <p:blipFill rotWithShape="1">
          <a:blip r:embed="rId2">
            <a:extLst>
              <a:ext uri="{28A0092B-C50C-407E-A947-70E740481C1C}">
                <a14:useLocalDpi xmlns:a14="http://schemas.microsoft.com/office/drawing/2010/main" xmlns="" val="0"/>
              </a:ext>
            </a:extLst>
          </a:blip>
          <a:srcRect r="44124"/>
          <a:stretch/>
        </p:blipFill>
        <p:spPr>
          <a:xfrm>
            <a:off x="160950" y="162000"/>
            <a:ext cx="1646829" cy="805900"/>
          </a:xfrm>
          <a:prstGeom prst="rect">
            <a:avLst/>
          </a:prstGeom>
        </p:spPr>
      </p:pic>
    </p:spTree>
    <p:extLst>
      <p:ext uri="{BB962C8B-B14F-4D97-AF65-F5344CB8AC3E}">
        <p14:creationId xmlns:p14="http://schemas.microsoft.com/office/powerpoint/2010/main" xmlns="" val="29305857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icture &amp; Title">
    <p:spTree>
      <p:nvGrpSpPr>
        <p:cNvPr id="1" name=""/>
        <p:cNvGrpSpPr/>
        <p:nvPr/>
      </p:nvGrpSpPr>
      <p:grpSpPr>
        <a:xfrm>
          <a:off x="0" y="0"/>
          <a:ext cx="0" cy="0"/>
          <a:chOff x="0" y="0"/>
          <a:chExt cx="0" cy="0"/>
        </a:xfrm>
      </p:grpSpPr>
      <p:cxnSp>
        <p:nvCxnSpPr>
          <p:cNvPr id="11" name="Straight Connector 10"/>
          <p:cNvCxnSpPr/>
          <p:nvPr userDrawn="1"/>
        </p:nvCxnSpPr>
        <p:spPr>
          <a:xfrm>
            <a:off x="1778000" y="6261100"/>
            <a:ext cx="9720000" cy="0"/>
          </a:xfrm>
          <a:prstGeom prst="line">
            <a:avLst/>
          </a:prstGeom>
          <a:ln>
            <a:solidFill>
              <a:schemeClr val="tx1">
                <a:lumMod val="50000"/>
                <a:lumOff val="50000"/>
              </a:schemeClr>
            </a:solidFill>
            <a:round/>
          </a:ln>
          <a:effectLst/>
        </p:spPr>
        <p:style>
          <a:lnRef idx="2">
            <a:schemeClr val="accent1"/>
          </a:lnRef>
          <a:fillRef idx="0">
            <a:schemeClr val="accent1"/>
          </a:fillRef>
          <a:effectRef idx="1">
            <a:schemeClr val="accent1"/>
          </a:effectRef>
          <a:fontRef idx="minor">
            <a:schemeClr val="tx1"/>
          </a:fontRef>
        </p:style>
      </p:cxnSp>
      <p:sp>
        <p:nvSpPr>
          <p:cNvPr id="12" name="Rectangle 11"/>
          <p:cNvSpPr/>
          <p:nvPr userDrawn="1"/>
        </p:nvSpPr>
        <p:spPr>
          <a:xfrm>
            <a:off x="0" y="0"/>
            <a:ext cx="12192000" cy="1092200"/>
          </a:xfrm>
          <a:prstGeom prst="rect">
            <a:avLst/>
          </a:prstGeom>
          <a:solidFill>
            <a:schemeClr val="tx1">
              <a:lumMod val="50000"/>
              <a:lumOff val="5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latin typeface="Arial"/>
            </a:endParaRPr>
          </a:p>
        </p:txBody>
      </p:sp>
      <p:sp>
        <p:nvSpPr>
          <p:cNvPr id="13" name="Title Placeholder 1"/>
          <p:cNvSpPr>
            <a:spLocks noGrp="1"/>
          </p:cNvSpPr>
          <p:nvPr>
            <p:ph type="title"/>
          </p:nvPr>
        </p:nvSpPr>
        <p:spPr>
          <a:xfrm>
            <a:off x="3411084" y="156060"/>
            <a:ext cx="8086916" cy="787900"/>
          </a:xfrm>
          <a:prstGeom prst="rect">
            <a:avLst/>
          </a:prstGeom>
          <a:noFill/>
        </p:spPr>
        <p:txBody>
          <a:bodyPr vert="horz" wrap="square" lIns="0" tIns="0" rIns="0" bIns="0" rtlCol="0" anchor="ctr" anchorCtr="0">
            <a:noAutofit/>
          </a:bodyPr>
          <a:lstStyle/>
          <a:p>
            <a:r>
              <a:rPr lang="en-GB" dirty="0" smtClean="0"/>
              <a:t>Click to edit Master title style</a:t>
            </a:r>
            <a:endParaRPr lang="en-US" dirty="0"/>
          </a:p>
        </p:txBody>
      </p:sp>
      <p:sp>
        <p:nvSpPr>
          <p:cNvPr id="9" name="Footer Placeholder 7"/>
          <p:cNvSpPr>
            <a:spLocks noGrp="1"/>
          </p:cNvSpPr>
          <p:nvPr>
            <p:ph type="ftr" sz="quarter" idx="11"/>
          </p:nvPr>
        </p:nvSpPr>
        <p:spPr>
          <a:xfrm>
            <a:off x="1778000" y="6356350"/>
            <a:ext cx="9720000" cy="360000"/>
          </a:xfrm>
          <a:prstGeom prst="rect">
            <a:avLst/>
          </a:prstGeom>
        </p:spPr>
        <p:txBody>
          <a:bodyPr lIns="0" tIns="0" rIns="0" bIns="0"/>
          <a:lstStyle>
            <a:lvl1pPr>
              <a:defRPr sz="1400" baseline="0">
                <a:latin typeface="Arial"/>
              </a:defRPr>
            </a:lvl1pPr>
          </a:lstStyle>
          <a:p>
            <a:endParaRPr lang="en-US" dirty="0"/>
          </a:p>
        </p:txBody>
      </p:sp>
      <p:sp>
        <p:nvSpPr>
          <p:cNvPr id="16" name="Picture Placeholder 1"/>
          <p:cNvSpPr>
            <a:spLocks noGrp="1"/>
          </p:cNvSpPr>
          <p:nvPr>
            <p:ph type="pic" idx="1"/>
          </p:nvPr>
        </p:nvSpPr>
        <p:spPr>
          <a:xfrm>
            <a:off x="1778000" y="1530003"/>
            <a:ext cx="9720000" cy="4537075"/>
          </a:xfrm>
        </p:spPr>
      </p:sp>
      <p:pic>
        <p:nvPicPr>
          <p:cNvPr id="8" name="Picture 7" descr="UAL_Logo_Black_.eps"/>
          <p:cNvPicPr>
            <a:picLocks noChangeAspect="1"/>
          </p:cNvPicPr>
          <p:nvPr userDrawn="1"/>
        </p:nvPicPr>
        <p:blipFill rotWithShape="1">
          <a:blip r:embed="rId2">
            <a:extLst>
              <a:ext uri="{28A0092B-C50C-407E-A947-70E740481C1C}">
                <a14:useLocalDpi xmlns:a14="http://schemas.microsoft.com/office/drawing/2010/main" xmlns="" val="0"/>
              </a:ext>
            </a:extLst>
          </a:blip>
          <a:srcRect r="44124"/>
          <a:stretch/>
        </p:blipFill>
        <p:spPr>
          <a:xfrm>
            <a:off x="160950" y="162000"/>
            <a:ext cx="1646829" cy="805900"/>
          </a:xfrm>
          <a:prstGeom prst="rect">
            <a:avLst/>
          </a:prstGeom>
        </p:spPr>
      </p:pic>
    </p:spTree>
    <p:extLst>
      <p:ext uri="{BB962C8B-B14F-4D97-AF65-F5344CB8AC3E}">
        <p14:creationId xmlns:p14="http://schemas.microsoft.com/office/powerpoint/2010/main" xmlns="" val="26370138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ertical Text &amp; Title">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a:xfrm>
            <a:off x="1778000" y="1530003"/>
            <a:ext cx="9720000" cy="4537075"/>
          </a:xfrm>
        </p:spPr>
        <p:txBody>
          <a:bodyPr vert="eaVert"/>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US" dirty="0"/>
          </a:p>
        </p:txBody>
      </p:sp>
      <p:cxnSp>
        <p:nvCxnSpPr>
          <p:cNvPr id="10" name="Straight Connector 9"/>
          <p:cNvCxnSpPr/>
          <p:nvPr userDrawn="1"/>
        </p:nvCxnSpPr>
        <p:spPr>
          <a:xfrm>
            <a:off x="1778000" y="6261100"/>
            <a:ext cx="9720000" cy="0"/>
          </a:xfrm>
          <a:prstGeom prst="line">
            <a:avLst/>
          </a:prstGeom>
          <a:ln>
            <a:solidFill>
              <a:schemeClr val="tx1">
                <a:lumMod val="50000"/>
                <a:lumOff val="50000"/>
              </a:schemeClr>
            </a:solidFill>
            <a:round/>
          </a:ln>
          <a:effectLst/>
        </p:spPr>
        <p:style>
          <a:lnRef idx="2">
            <a:schemeClr val="accent1"/>
          </a:lnRef>
          <a:fillRef idx="0">
            <a:schemeClr val="accent1"/>
          </a:fillRef>
          <a:effectRef idx="1">
            <a:schemeClr val="accent1"/>
          </a:effectRef>
          <a:fontRef idx="minor">
            <a:schemeClr val="tx1"/>
          </a:fontRef>
        </p:style>
      </p:cxnSp>
      <p:sp>
        <p:nvSpPr>
          <p:cNvPr id="12" name="Rectangle 11"/>
          <p:cNvSpPr/>
          <p:nvPr userDrawn="1"/>
        </p:nvSpPr>
        <p:spPr>
          <a:xfrm>
            <a:off x="0" y="0"/>
            <a:ext cx="12192000" cy="1092200"/>
          </a:xfrm>
          <a:prstGeom prst="rect">
            <a:avLst/>
          </a:prstGeom>
          <a:solidFill>
            <a:schemeClr val="tx1">
              <a:lumMod val="50000"/>
              <a:lumOff val="5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latin typeface="Arial"/>
            </a:endParaRPr>
          </a:p>
        </p:txBody>
      </p:sp>
      <p:sp>
        <p:nvSpPr>
          <p:cNvPr id="13" name="Title Placeholder 1"/>
          <p:cNvSpPr>
            <a:spLocks noGrp="1"/>
          </p:cNvSpPr>
          <p:nvPr>
            <p:ph type="title"/>
          </p:nvPr>
        </p:nvSpPr>
        <p:spPr>
          <a:xfrm>
            <a:off x="3243152" y="180000"/>
            <a:ext cx="8254847" cy="787900"/>
          </a:xfrm>
          <a:prstGeom prst="rect">
            <a:avLst/>
          </a:prstGeom>
          <a:noFill/>
        </p:spPr>
        <p:txBody>
          <a:bodyPr vert="horz" wrap="square" lIns="0" tIns="0" rIns="0" bIns="0" rtlCol="0" anchor="ctr" anchorCtr="0">
            <a:noAutofit/>
          </a:bodyPr>
          <a:lstStyle/>
          <a:p>
            <a:r>
              <a:rPr lang="en-GB" dirty="0" smtClean="0"/>
              <a:t>Click to edit Master title style</a:t>
            </a:r>
            <a:endParaRPr lang="en-US" dirty="0"/>
          </a:p>
        </p:txBody>
      </p:sp>
      <p:sp>
        <p:nvSpPr>
          <p:cNvPr id="8" name="Footer Placeholder 7"/>
          <p:cNvSpPr>
            <a:spLocks noGrp="1"/>
          </p:cNvSpPr>
          <p:nvPr>
            <p:ph type="ftr" sz="quarter" idx="11"/>
          </p:nvPr>
        </p:nvSpPr>
        <p:spPr>
          <a:xfrm>
            <a:off x="1778000" y="6356350"/>
            <a:ext cx="9720000" cy="360000"/>
          </a:xfrm>
          <a:prstGeom prst="rect">
            <a:avLst/>
          </a:prstGeom>
        </p:spPr>
        <p:txBody>
          <a:bodyPr lIns="0" tIns="0" rIns="0" bIns="0"/>
          <a:lstStyle>
            <a:lvl1pPr>
              <a:defRPr sz="1400" baseline="0">
                <a:latin typeface="Arial"/>
              </a:defRPr>
            </a:lvl1pPr>
          </a:lstStyle>
          <a:p>
            <a:endParaRPr lang="en-US" dirty="0"/>
          </a:p>
        </p:txBody>
      </p:sp>
      <p:pic>
        <p:nvPicPr>
          <p:cNvPr id="9" name="Picture 8" descr="UAL_Logo_Black_.eps"/>
          <p:cNvPicPr>
            <a:picLocks noChangeAspect="1"/>
          </p:cNvPicPr>
          <p:nvPr userDrawn="1"/>
        </p:nvPicPr>
        <p:blipFill rotWithShape="1">
          <a:blip r:embed="rId2">
            <a:extLst>
              <a:ext uri="{28A0092B-C50C-407E-A947-70E740481C1C}">
                <a14:useLocalDpi xmlns:a14="http://schemas.microsoft.com/office/drawing/2010/main" xmlns="" val="0"/>
              </a:ext>
            </a:extLst>
          </a:blip>
          <a:srcRect r="44124"/>
          <a:stretch/>
        </p:blipFill>
        <p:spPr>
          <a:xfrm>
            <a:off x="160950" y="162000"/>
            <a:ext cx="1646829" cy="805900"/>
          </a:xfrm>
          <a:prstGeom prst="rect">
            <a:avLst/>
          </a:prstGeom>
        </p:spPr>
      </p:pic>
    </p:spTree>
    <p:extLst>
      <p:ext uri="{BB962C8B-B14F-4D97-AF65-F5344CB8AC3E}">
        <p14:creationId xmlns:p14="http://schemas.microsoft.com/office/powerpoint/2010/main" xmlns="" val="32982129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emf"/><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778000" y="1562103"/>
            <a:ext cx="9720000" cy="4508497"/>
          </a:xfrm>
          <a:prstGeom prst="rect">
            <a:avLst/>
          </a:prstGeom>
        </p:spPr>
        <p:txBody>
          <a:bodyPr vert="horz" lIns="0" tIns="0" rIns="0" bIns="0" rtlCol="0">
            <a:normAutofit/>
          </a:bodyPr>
          <a:lstStyle/>
          <a:p>
            <a:pPr lvl="0"/>
            <a:r>
              <a:rPr lang="en-GB" dirty="0" smtClean="0"/>
              <a:t> Click to edit Master text styles</a:t>
            </a:r>
          </a:p>
          <a:p>
            <a:pPr lvl="1"/>
            <a:r>
              <a:rPr lang="en-GB" dirty="0" smtClean="0"/>
              <a:t> Second level</a:t>
            </a:r>
          </a:p>
          <a:p>
            <a:pPr lvl="2"/>
            <a:r>
              <a:rPr lang="en-GB" dirty="0" smtClean="0"/>
              <a:t> Third level</a:t>
            </a:r>
          </a:p>
          <a:p>
            <a:pPr lvl="3"/>
            <a:r>
              <a:rPr lang="en-GB" dirty="0" smtClean="0"/>
              <a:t> Fourth level</a:t>
            </a:r>
          </a:p>
          <a:p>
            <a:pPr lvl="4"/>
            <a:r>
              <a:rPr lang="en-GB" dirty="0" smtClean="0"/>
              <a:t> Fifth level</a:t>
            </a:r>
            <a:endParaRPr lang="en-US" dirty="0"/>
          </a:p>
        </p:txBody>
      </p:sp>
    </p:spTree>
    <p:extLst>
      <p:ext uri="{BB962C8B-B14F-4D97-AF65-F5344CB8AC3E}">
        <p14:creationId xmlns:p14="http://schemas.microsoft.com/office/powerpoint/2010/main" xmlns="" val="591642320"/>
      </p:ext>
    </p:extLst>
  </p:cSld>
  <p:clrMap bg1="lt1" tx1="dk1" bg2="lt2" tx2="dk2" accent1="accent1" accent2="accent2" accent3="accent3" accent4="accent4" accent5="accent5" accent6="accent6" hlink="hlink" folHlink="folHlink"/>
  <p:sldLayoutIdLst>
    <p:sldLayoutId id="2147483649" r:id="rId1"/>
    <p:sldLayoutId id="2147483661" r:id="rId2"/>
    <p:sldLayoutId id="2147483662" r:id="rId3"/>
    <p:sldLayoutId id="2147483650" r:id="rId4"/>
    <p:sldLayoutId id="2147483664" r:id="rId5"/>
    <p:sldLayoutId id="2147483652" r:id="rId6"/>
    <p:sldLayoutId id="2147483654" r:id="rId7"/>
    <p:sldLayoutId id="2147483657" r:id="rId8"/>
    <p:sldLayoutId id="2147483658" r:id="rId9"/>
  </p:sldLayoutIdLst>
  <p:timing>
    <p:tnLst>
      <p:par>
        <p:cTn id="1" dur="indefinite" restart="never" nodeType="tmRoot"/>
      </p:par>
    </p:tnLst>
  </p:timing>
  <p:hf sldNum="0" hdr="0" dt="0"/>
  <p:txStyles>
    <p:titleStyle>
      <a:lvl1pPr algn="r" defTabSz="457200" rtl="0" eaLnBrk="1" latinLnBrk="0" hangingPunct="1">
        <a:spcBef>
          <a:spcPct val="0"/>
        </a:spcBef>
        <a:buNone/>
        <a:defRPr sz="3600" b="1" i="0" kern="1200" baseline="0">
          <a:solidFill>
            <a:schemeClr val="bg1"/>
          </a:solidFill>
          <a:latin typeface="Arial"/>
          <a:ea typeface="+mj-ea"/>
          <a:cs typeface="+mj-cs"/>
        </a:defRPr>
      </a:lvl1pPr>
    </p:titleStyle>
    <p:bodyStyle>
      <a:lvl1pPr marL="216000" indent="-216000" algn="l" defTabSz="457200" rtl="0" eaLnBrk="1" latinLnBrk="0" hangingPunct="1">
        <a:lnSpc>
          <a:spcPts val="2400"/>
        </a:lnSpc>
        <a:spcBef>
          <a:spcPts val="0"/>
        </a:spcBef>
        <a:spcAft>
          <a:spcPts val="1200"/>
        </a:spcAft>
        <a:buClrTx/>
        <a:buSzPct val="100000"/>
        <a:buFontTx/>
        <a:buBlip>
          <a:blip r:embed="rId11"/>
        </a:buBlip>
        <a:defRPr sz="2000" kern="1200" baseline="0">
          <a:solidFill>
            <a:schemeClr val="tx1"/>
          </a:solidFill>
          <a:latin typeface="Arial"/>
          <a:ea typeface="+mn-ea"/>
          <a:cs typeface="+mn-cs"/>
        </a:defRPr>
      </a:lvl1pPr>
      <a:lvl2pPr marL="360000" indent="-216000" algn="l" defTabSz="457200" rtl="0" eaLnBrk="1" latinLnBrk="0" hangingPunct="1">
        <a:lnSpc>
          <a:spcPts val="2400"/>
        </a:lnSpc>
        <a:spcBef>
          <a:spcPts val="0"/>
        </a:spcBef>
        <a:spcAft>
          <a:spcPts val="1200"/>
        </a:spcAft>
        <a:buClrTx/>
        <a:buSzPct val="100000"/>
        <a:buFontTx/>
        <a:buBlip>
          <a:blip r:embed="rId11"/>
        </a:buBlip>
        <a:defRPr sz="2000" kern="1200" baseline="0">
          <a:solidFill>
            <a:schemeClr val="tx1"/>
          </a:solidFill>
          <a:latin typeface="Arial"/>
          <a:ea typeface="+mn-ea"/>
          <a:cs typeface="+mn-cs"/>
        </a:defRPr>
      </a:lvl2pPr>
      <a:lvl3pPr marL="504000" indent="-216000" algn="l" defTabSz="457200" rtl="0" eaLnBrk="1" latinLnBrk="0" hangingPunct="1">
        <a:lnSpc>
          <a:spcPts val="2400"/>
        </a:lnSpc>
        <a:spcBef>
          <a:spcPts val="0"/>
        </a:spcBef>
        <a:spcAft>
          <a:spcPts val="1200"/>
        </a:spcAft>
        <a:buClrTx/>
        <a:buSzPct val="100000"/>
        <a:buFontTx/>
        <a:buBlip>
          <a:blip r:embed="rId11"/>
        </a:buBlip>
        <a:defRPr sz="2000" kern="1200" baseline="0">
          <a:solidFill>
            <a:schemeClr val="tx1"/>
          </a:solidFill>
          <a:latin typeface="Arial"/>
          <a:ea typeface="+mn-ea"/>
          <a:cs typeface="+mn-cs"/>
        </a:defRPr>
      </a:lvl3pPr>
      <a:lvl4pPr marL="648000" indent="-216000" algn="l" defTabSz="457200" rtl="0" eaLnBrk="1" latinLnBrk="0" hangingPunct="1">
        <a:lnSpc>
          <a:spcPts val="2400"/>
        </a:lnSpc>
        <a:spcBef>
          <a:spcPts val="0"/>
        </a:spcBef>
        <a:spcAft>
          <a:spcPts val="1200"/>
        </a:spcAft>
        <a:buClrTx/>
        <a:buSzPct val="100000"/>
        <a:buFontTx/>
        <a:buBlip>
          <a:blip r:embed="rId11"/>
        </a:buBlip>
        <a:defRPr sz="2000" kern="1200" baseline="0">
          <a:solidFill>
            <a:schemeClr val="tx1"/>
          </a:solidFill>
          <a:latin typeface="Arial"/>
          <a:ea typeface="+mn-ea"/>
          <a:cs typeface="+mn-cs"/>
        </a:defRPr>
      </a:lvl4pPr>
      <a:lvl5pPr marL="792000" indent="-216000" algn="l" defTabSz="457200" rtl="0" eaLnBrk="1" latinLnBrk="0" hangingPunct="1">
        <a:lnSpc>
          <a:spcPts val="2400"/>
        </a:lnSpc>
        <a:spcBef>
          <a:spcPts val="0"/>
        </a:spcBef>
        <a:spcAft>
          <a:spcPts val="1200"/>
        </a:spcAft>
        <a:buClrTx/>
        <a:buSzPct val="100000"/>
        <a:buFontTx/>
        <a:buBlip>
          <a:blip r:embed="rId11"/>
        </a:buBlip>
        <a:defRPr sz="2000" kern="1200" baseline="0">
          <a:solidFill>
            <a:schemeClr val="tx1"/>
          </a:solidFill>
          <a:latin typeface="Arial"/>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hyperlink" Target="http://www.arts.ac.uk/about-ual/teaching-and-learning/careers-and-employability/creative-attributes-framework/" TargetMode="External"/><Relationship Id="rId7" Type="http://schemas.openxmlformats.org/officeDocument/2006/relationships/image" Target="../media/image13.png"/><Relationship Id="rId12" Type="http://schemas.openxmlformats.org/officeDocument/2006/relationships/image" Target="../media/image18.pn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2140903" y="5609431"/>
            <a:ext cx="9409413" cy="863557"/>
          </a:xfrm>
        </p:spPr>
        <p:txBody>
          <a:bodyPr>
            <a:normAutofit/>
          </a:bodyPr>
          <a:lstStyle/>
          <a:p>
            <a:r>
              <a:rPr lang="en-GB" dirty="0"/>
              <a:t>developing enterprising mind-sets in a creative curriculum</a:t>
            </a:r>
            <a:endParaRPr lang="en-US" dirty="0" smtClean="0"/>
          </a:p>
          <a:p>
            <a:r>
              <a:rPr lang="en-US" dirty="0" smtClean="0"/>
              <a:t>r.sant@arts.ac.uk</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2140903" y="1198111"/>
            <a:ext cx="7965623" cy="3968837"/>
          </a:xfrm>
          <a:prstGeom prst="rect">
            <a:avLst/>
          </a:prstGeom>
        </p:spPr>
      </p:pic>
    </p:spTree>
    <p:extLst>
      <p:ext uri="{BB962C8B-B14F-4D97-AF65-F5344CB8AC3E}">
        <p14:creationId xmlns:p14="http://schemas.microsoft.com/office/powerpoint/2010/main" xmlns="" val="251260081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rotWithShape="1">
          <a:blip r:embed="rId2">
            <a:extLst>
              <a:ext uri="{28A0092B-C50C-407E-A947-70E740481C1C}">
                <a14:useLocalDpi xmlns:a14="http://schemas.microsoft.com/office/drawing/2010/main" xmlns="" val="0"/>
              </a:ext>
            </a:extLst>
          </a:blip>
          <a:srcRect l="1" r="2805"/>
          <a:stretch/>
        </p:blipFill>
        <p:spPr>
          <a:xfrm>
            <a:off x="4375897" y="2236237"/>
            <a:ext cx="2518456" cy="2991267"/>
          </a:xfrm>
          <a:prstGeom prst="rect">
            <a:avLst/>
          </a:prstGeom>
        </p:spPr>
      </p:pic>
      <p:sp>
        <p:nvSpPr>
          <p:cNvPr id="2" name="Title 1"/>
          <p:cNvSpPr>
            <a:spLocks noGrp="1"/>
          </p:cNvSpPr>
          <p:nvPr>
            <p:ph type="title"/>
          </p:nvPr>
        </p:nvSpPr>
        <p:spPr/>
        <p:txBody>
          <a:bodyPr/>
          <a:lstStyle/>
          <a:p>
            <a:r>
              <a:rPr lang="en-GB" dirty="0" smtClean="0"/>
              <a:t>Bringing it all together</a:t>
            </a:r>
            <a:endParaRPr lang="en-GB" dirty="0"/>
          </a:p>
        </p:txBody>
      </p:sp>
      <p:sp>
        <p:nvSpPr>
          <p:cNvPr id="3" name="Footer Placeholder 2"/>
          <p:cNvSpPr>
            <a:spLocks noGrp="1"/>
          </p:cNvSpPr>
          <p:nvPr>
            <p:ph type="ftr" sz="quarter" idx="11"/>
          </p:nvPr>
        </p:nvSpPr>
        <p:spPr/>
        <p:txBody>
          <a:bodyPr/>
          <a:lstStyle/>
          <a:p>
            <a:r>
              <a:rPr lang="en-US" dirty="0">
                <a:hlinkClick r:id="rId3"/>
              </a:rPr>
              <a:t>http://www.arts.ac.uk/about-ual/teaching-and-learning/careers-and-employability/creative-attributes-framework</a:t>
            </a:r>
            <a:r>
              <a:rPr lang="en-US" dirty="0" smtClean="0">
                <a:hlinkClick r:id="rId3"/>
              </a:rPr>
              <a:t>/</a:t>
            </a:r>
            <a:endParaRPr lang="en-US" dirty="0" smtClean="0"/>
          </a:p>
          <a:p>
            <a:endParaRPr lang="en-US" dirty="0"/>
          </a:p>
        </p:txBody>
      </p:sp>
      <p:pic>
        <p:nvPicPr>
          <p:cNvPr id="5" name="Picture 4"/>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7170603" y="3517813"/>
            <a:ext cx="1209844" cy="752580"/>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6928229" y="4624643"/>
            <a:ext cx="1219370" cy="762106"/>
          </a:xfrm>
          <a:prstGeom prst="rect">
            <a:avLst/>
          </a:prstGeom>
        </p:spPr>
      </p:pic>
      <p:pic>
        <p:nvPicPr>
          <p:cNvPr id="7" name="Picture 6"/>
          <p:cNvPicPr>
            <a:picLocks noChangeAspect="1"/>
          </p:cNvPicPr>
          <p:nvPr/>
        </p:nvPicPr>
        <p:blipFill>
          <a:blip r:embed="rId6">
            <a:extLst>
              <a:ext uri="{28A0092B-C50C-407E-A947-70E740481C1C}">
                <a14:useLocalDpi xmlns:a14="http://schemas.microsoft.com/office/drawing/2010/main" xmlns="" val="0"/>
              </a:ext>
            </a:extLst>
          </a:blip>
          <a:stretch>
            <a:fillRect/>
          </a:stretch>
        </p:blipFill>
        <p:spPr>
          <a:xfrm>
            <a:off x="5428156" y="5172120"/>
            <a:ext cx="1209844" cy="771633"/>
          </a:xfrm>
          <a:prstGeom prst="rect">
            <a:avLst/>
          </a:prstGeom>
        </p:spPr>
      </p:pic>
      <p:pic>
        <p:nvPicPr>
          <p:cNvPr id="8" name="Picture 7"/>
          <p:cNvPicPr>
            <a:picLocks noChangeAspect="1"/>
          </p:cNvPicPr>
          <p:nvPr/>
        </p:nvPicPr>
        <p:blipFill>
          <a:blip r:embed="rId7">
            <a:extLst>
              <a:ext uri="{28A0092B-C50C-407E-A947-70E740481C1C}">
                <a14:useLocalDpi xmlns:a14="http://schemas.microsoft.com/office/drawing/2010/main" xmlns="" val="0"/>
              </a:ext>
            </a:extLst>
          </a:blip>
          <a:stretch>
            <a:fillRect/>
          </a:stretch>
        </p:blipFill>
        <p:spPr>
          <a:xfrm>
            <a:off x="2942209" y="3752671"/>
            <a:ext cx="1133633" cy="714475"/>
          </a:xfrm>
          <a:prstGeom prst="rect">
            <a:avLst/>
          </a:prstGeom>
        </p:spPr>
      </p:pic>
      <p:pic>
        <p:nvPicPr>
          <p:cNvPr id="9" name="Picture 8"/>
          <p:cNvPicPr>
            <a:picLocks noChangeAspect="1"/>
          </p:cNvPicPr>
          <p:nvPr/>
        </p:nvPicPr>
        <p:blipFill>
          <a:blip r:embed="rId8">
            <a:extLst>
              <a:ext uri="{28A0092B-C50C-407E-A947-70E740481C1C}">
                <a14:useLocalDpi xmlns:a14="http://schemas.microsoft.com/office/drawing/2010/main" xmlns="" val="0"/>
              </a:ext>
            </a:extLst>
          </a:blip>
          <a:stretch>
            <a:fillRect/>
          </a:stretch>
        </p:blipFill>
        <p:spPr>
          <a:xfrm>
            <a:off x="7030511" y="2536709"/>
            <a:ext cx="1238423" cy="762106"/>
          </a:xfrm>
          <a:prstGeom prst="rect">
            <a:avLst/>
          </a:prstGeom>
        </p:spPr>
      </p:pic>
      <p:pic>
        <p:nvPicPr>
          <p:cNvPr id="10" name="Picture 9"/>
          <p:cNvPicPr>
            <a:picLocks noChangeAspect="1"/>
          </p:cNvPicPr>
          <p:nvPr/>
        </p:nvPicPr>
        <p:blipFill>
          <a:blip r:embed="rId9">
            <a:extLst>
              <a:ext uri="{28A0092B-C50C-407E-A947-70E740481C1C}">
                <a14:useLocalDpi xmlns:a14="http://schemas.microsoft.com/office/drawing/2010/main" xmlns="" val="0"/>
              </a:ext>
            </a:extLst>
          </a:blip>
          <a:stretch>
            <a:fillRect/>
          </a:stretch>
        </p:blipFill>
        <p:spPr>
          <a:xfrm>
            <a:off x="5872687" y="1519988"/>
            <a:ext cx="1219370" cy="771633"/>
          </a:xfrm>
          <a:prstGeom prst="rect">
            <a:avLst/>
          </a:prstGeom>
        </p:spPr>
      </p:pic>
      <p:pic>
        <p:nvPicPr>
          <p:cNvPr id="12" name="Picture 11"/>
          <p:cNvPicPr>
            <a:picLocks noChangeAspect="1"/>
          </p:cNvPicPr>
          <p:nvPr/>
        </p:nvPicPr>
        <p:blipFill>
          <a:blip r:embed="rId10">
            <a:extLst>
              <a:ext uri="{28A0092B-C50C-407E-A947-70E740481C1C}">
                <a14:useLocalDpi xmlns:a14="http://schemas.microsoft.com/office/drawing/2010/main" xmlns="" val="0"/>
              </a:ext>
            </a:extLst>
          </a:blip>
          <a:stretch>
            <a:fillRect/>
          </a:stretch>
        </p:blipFill>
        <p:spPr>
          <a:xfrm>
            <a:off x="3004871" y="2459485"/>
            <a:ext cx="1143160" cy="704948"/>
          </a:xfrm>
          <a:prstGeom prst="rect">
            <a:avLst/>
          </a:prstGeom>
        </p:spPr>
      </p:pic>
      <p:pic>
        <p:nvPicPr>
          <p:cNvPr id="11" name="Picture 10"/>
          <p:cNvPicPr>
            <a:picLocks noChangeAspect="1"/>
          </p:cNvPicPr>
          <p:nvPr/>
        </p:nvPicPr>
        <p:blipFill>
          <a:blip r:embed="rId11">
            <a:extLst>
              <a:ext uri="{28A0092B-C50C-407E-A947-70E740481C1C}">
                <a14:useLocalDpi xmlns:a14="http://schemas.microsoft.com/office/drawing/2010/main" xmlns="" val="0"/>
              </a:ext>
            </a:extLst>
          </a:blip>
          <a:stretch>
            <a:fillRect/>
          </a:stretch>
        </p:blipFill>
        <p:spPr>
          <a:xfrm>
            <a:off x="4148031" y="1548566"/>
            <a:ext cx="1143160" cy="714475"/>
          </a:xfrm>
          <a:prstGeom prst="rect">
            <a:avLst/>
          </a:prstGeom>
        </p:spPr>
      </p:pic>
      <p:pic>
        <p:nvPicPr>
          <p:cNvPr id="13" name="Picture 12"/>
          <p:cNvPicPr>
            <a:picLocks noChangeAspect="1"/>
          </p:cNvPicPr>
          <p:nvPr/>
        </p:nvPicPr>
        <p:blipFill>
          <a:blip r:embed="rId12">
            <a:extLst>
              <a:ext uri="{28A0092B-C50C-407E-A947-70E740481C1C}">
                <a14:useLocalDpi xmlns:a14="http://schemas.microsoft.com/office/drawing/2010/main" xmlns="" val="0"/>
              </a:ext>
            </a:extLst>
          </a:blip>
          <a:stretch>
            <a:fillRect/>
          </a:stretch>
        </p:blipFill>
        <p:spPr>
          <a:xfrm>
            <a:off x="3776615" y="5026805"/>
            <a:ext cx="1228896" cy="771633"/>
          </a:xfrm>
          <a:prstGeom prst="rect">
            <a:avLst/>
          </a:prstGeom>
        </p:spPr>
      </p:pic>
    </p:spTree>
    <p:extLst>
      <p:ext uri="{BB962C8B-B14F-4D97-AF65-F5344CB8AC3E}">
        <p14:creationId xmlns:p14="http://schemas.microsoft.com/office/powerpoint/2010/main" xmlns="" val="2580517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2140905" y="1344519"/>
            <a:ext cx="9409411" cy="3797300"/>
          </a:xfrm>
        </p:spPr>
        <p:txBody>
          <a:bodyPr>
            <a:normAutofit fontScale="90000"/>
          </a:bodyPr>
          <a:lstStyle/>
          <a:p>
            <a:r>
              <a:rPr lang="en-US" dirty="0" smtClean="0"/>
              <a:t>3 things we know about our graduates’ futures…</a:t>
            </a:r>
            <a:endParaRPr lang="en-US" dirty="0"/>
          </a:p>
        </p:txBody>
      </p:sp>
    </p:spTree>
    <p:extLst>
      <p:ext uri="{BB962C8B-B14F-4D97-AF65-F5344CB8AC3E}">
        <p14:creationId xmlns:p14="http://schemas.microsoft.com/office/powerpoint/2010/main" xmlns="" val="13639589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They need to have done stuff!</a:t>
            </a:r>
            <a:endParaRPr lang="en-US" dirty="0"/>
          </a:p>
        </p:txBody>
      </p:sp>
      <p:sp>
        <p:nvSpPr>
          <p:cNvPr id="6" name="Text Placeholder 5"/>
          <p:cNvSpPr>
            <a:spLocks noGrp="1"/>
          </p:cNvSpPr>
          <p:nvPr>
            <p:ph type="body" idx="14"/>
          </p:nvPr>
        </p:nvSpPr>
        <p:spPr/>
        <p:txBody>
          <a:bodyPr/>
          <a:lstStyle/>
          <a:p>
            <a:r>
              <a:rPr lang="en-GB" sz="2400" dirty="0" smtClean="0"/>
              <a:t>“Almost </a:t>
            </a:r>
            <a:r>
              <a:rPr lang="en-GB" sz="2400" dirty="0"/>
              <a:t>half the recruiters who took part in the research repeated their warnings from previous years – that graduates who have had </a:t>
            </a:r>
            <a:r>
              <a:rPr lang="en-GB" sz="2400" u="sng" dirty="0">
                <a:solidFill>
                  <a:srgbClr val="FF0000"/>
                </a:solidFill>
              </a:rPr>
              <a:t>no </a:t>
            </a:r>
            <a:r>
              <a:rPr lang="en-GB" sz="2400" dirty="0">
                <a:solidFill>
                  <a:srgbClr val="FF0000"/>
                </a:solidFill>
              </a:rPr>
              <a:t>previous work experience </a:t>
            </a:r>
            <a:r>
              <a:rPr lang="en-GB" sz="2400" dirty="0"/>
              <a:t>at all are unlikely to be successful during the selection process and have little or no chance of receiving a job offer for their organisations’ graduate programmes</a:t>
            </a:r>
            <a:r>
              <a:rPr lang="en-GB" sz="2400" dirty="0" smtClean="0"/>
              <a:t>.”</a:t>
            </a:r>
          </a:p>
          <a:p>
            <a:endParaRPr lang="en-GB" sz="2400" dirty="0"/>
          </a:p>
          <a:p>
            <a:r>
              <a:rPr lang="en-GB" sz="2400" dirty="0" smtClean="0"/>
              <a:t>“Recruiters </a:t>
            </a:r>
            <a:r>
              <a:rPr lang="en-GB" sz="2400" dirty="0"/>
              <a:t>have confirmed that 32% of this year’s entry-level positions are expected to be filled by graduates who have already worked for their organisations, either through </a:t>
            </a:r>
            <a:r>
              <a:rPr lang="en-GB" sz="2400" dirty="0">
                <a:solidFill>
                  <a:srgbClr val="FF0000"/>
                </a:solidFill>
              </a:rPr>
              <a:t>paid internships, industrial placements or vacation work</a:t>
            </a:r>
            <a:r>
              <a:rPr lang="en-GB" sz="2400" dirty="0" smtClean="0">
                <a:solidFill>
                  <a:srgbClr val="FF0000"/>
                </a:solidFill>
              </a:rPr>
              <a:t>.”</a:t>
            </a:r>
            <a:endParaRPr lang="en-GB" sz="2400" dirty="0">
              <a:solidFill>
                <a:srgbClr val="FF0000"/>
              </a:solidFill>
            </a:endParaRPr>
          </a:p>
          <a:p>
            <a:endParaRPr lang="en-US" dirty="0" smtClean="0"/>
          </a:p>
          <a:p>
            <a:r>
              <a:rPr lang="en-US" i="1" dirty="0"/>
              <a:t>High Fliers 2016</a:t>
            </a:r>
          </a:p>
          <a:p>
            <a:endParaRPr lang="en-US" dirty="0" smtClean="0"/>
          </a:p>
        </p:txBody>
      </p:sp>
      <p:sp>
        <p:nvSpPr>
          <p:cNvPr id="4" name="Footer Placeholder 3"/>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xmlns="" val="79589742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Making Things Happen</a:t>
            </a:r>
            <a:endParaRPr lang="en-GB" dirty="0"/>
          </a:p>
        </p:txBody>
      </p:sp>
      <p:sp>
        <p:nvSpPr>
          <p:cNvPr id="3" name="Footer Placeholder 2"/>
          <p:cNvSpPr>
            <a:spLocks noGrp="1"/>
          </p:cNvSpPr>
          <p:nvPr>
            <p:ph type="ftr" sz="quarter" idx="11"/>
          </p:nvPr>
        </p:nvSpPr>
        <p:spPr/>
        <p:txBody>
          <a:bodyPr/>
          <a:lstStyle/>
          <a:p>
            <a:endParaRPr lang="en-US" dirty="0"/>
          </a:p>
        </p:txBody>
      </p:sp>
      <p:pic>
        <p:nvPicPr>
          <p:cNvPr id="4" name="Picture 3"/>
          <p:cNvPicPr>
            <a:picLocks noChangeAspect="1"/>
          </p:cNvPicPr>
          <p:nvPr/>
        </p:nvPicPr>
        <p:blipFill rotWithShape="1">
          <a:blip r:embed="rId2"/>
          <a:srcRect l="26348" t="35314" r="21645" b="29037"/>
          <a:stretch/>
        </p:blipFill>
        <p:spPr>
          <a:xfrm>
            <a:off x="5012978" y="2463645"/>
            <a:ext cx="6761747" cy="3708059"/>
          </a:xfrm>
          <a:prstGeom prst="rect">
            <a:avLst/>
          </a:prstGeom>
        </p:spPr>
      </p:pic>
      <p:sp>
        <p:nvSpPr>
          <p:cNvPr id="5" name="TextBox 4"/>
          <p:cNvSpPr txBox="1"/>
          <p:nvPr/>
        </p:nvSpPr>
        <p:spPr>
          <a:xfrm>
            <a:off x="565484" y="1263316"/>
            <a:ext cx="10563727" cy="1200329"/>
          </a:xfrm>
          <a:prstGeom prst="rect">
            <a:avLst/>
          </a:prstGeom>
          <a:noFill/>
        </p:spPr>
        <p:txBody>
          <a:bodyPr wrap="square" rtlCol="0">
            <a:spAutoFit/>
          </a:bodyPr>
          <a:lstStyle/>
          <a:p>
            <a:r>
              <a:rPr lang="en-GB" sz="2400" b="1" dirty="0" smtClean="0"/>
              <a:t>We </a:t>
            </a:r>
            <a:r>
              <a:rPr lang="en-GB" sz="2400" b="1" dirty="0"/>
              <a:t>will support our students to practice and apply their learning in a variety of situations in the University, workplace and community. These experiences will enable our students to develop the following attributes</a:t>
            </a:r>
            <a:r>
              <a:rPr lang="en-GB" sz="2400" b="1" dirty="0" smtClean="0"/>
              <a:t>: </a:t>
            </a:r>
            <a:endParaRPr lang="en-GB" sz="2400" b="1" dirty="0"/>
          </a:p>
        </p:txBody>
      </p:sp>
    </p:spTree>
    <p:extLst>
      <p:ext uri="{BB962C8B-B14F-4D97-AF65-F5344CB8AC3E}">
        <p14:creationId xmlns:p14="http://schemas.microsoft.com/office/powerpoint/2010/main" xmlns="" val="300485717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6474" y="162000"/>
            <a:ext cx="9336505" cy="787900"/>
          </a:xfrm>
        </p:spPr>
        <p:txBody>
          <a:bodyPr/>
          <a:lstStyle/>
          <a:p>
            <a:r>
              <a:rPr lang="en-GB" dirty="0" smtClean="0"/>
              <a:t>Continuous rolling selection processes</a:t>
            </a:r>
            <a:endParaRPr lang="en-GB" dirty="0"/>
          </a:p>
        </p:txBody>
      </p:sp>
      <p:sp>
        <p:nvSpPr>
          <p:cNvPr id="3" name="Text Placeholder 2"/>
          <p:cNvSpPr>
            <a:spLocks noGrp="1"/>
          </p:cNvSpPr>
          <p:nvPr>
            <p:ph type="body" idx="14"/>
          </p:nvPr>
        </p:nvSpPr>
        <p:spPr>
          <a:xfrm>
            <a:off x="1908347" y="1394873"/>
            <a:ext cx="9894632" cy="4507200"/>
          </a:xfrm>
        </p:spPr>
        <p:txBody>
          <a:bodyPr>
            <a:noAutofit/>
          </a:bodyPr>
          <a:lstStyle/>
          <a:p>
            <a:r>
              <a:rPr lang="en-GB" sz="2400" dirty="0" smtClean="0"/>
              <a:t>“48 </a:t>
            </a:r>
            <a:r>
              <a:rPr lang="en-GB" sz="2400" dirty="0"/>
              <a:t>per cent of graduates in work were engaged in multiple activities or portfolio working at the time of the survey, typically combining paid employment with </a:t>
            </a:r>
            <a:r>
              <a:rPr lang="en-GB" sz="2400" dirty="0" smtClean="0"/>
              <a:t>self employment</a:t>
            </a:r>
            <a:r>
              <a:rPr lang="en-GB" sz="2400" dirty="0"/>
              <a:t>, working voluntarily, or developing their creative practice; 30 per cent combined two work activities; 13 per cent had three; and five per cent of graduates combined four different types of work activity</a:t>
            </a:r>
            <a:r>
              <a:rPr lang="en-GB" sz="2400" dirty="0" smtClean="0"/>
              <a:t>.”</a:t>
            </a:r>
            <a:endParaRPr lang="en-GB" sz="2400" dirty="0"/>
          </a:p>
          <a:p>
            <a:endParaRPr lang="en-GB" sz="2400" dirty="0" smtClean="0"/>
          </a:p>
          <a:p>
            <a:r>
              <a:rPr lang="en-GB" sz="2400" b="0" i="1" dirty="0" smtClean="0"/>
              <a:t>Creative Graduates Creative Futures 2009</a:t>
            </a:r>
          </a:p>
          <a:p>
            <a:endParaRPr lang="en-GB" sz="2400" dirty="0"/>
          </a:p>
          <a:p>
            <a:r>
              <a:rPr lang="en-GB" sz="2400" dirty="0" smtClean="0"/>
              <a:t>“29% of UAL graduates self employed or starting a business within 6 months of graduating”</a:t>
            </a:r>
          </a:p>
          <a:p>
            <a:endParaRPr lang="en-GB" sz="2400" dirty="0"/>
          </a:p>
          <a:p>
            <a:r>
              <a:rPr lang="en-GB" sz="2400" b="0" i="1" dirty="0" smtClean="0"/>
              <a:t>DLHE 2015</a:t>
            </a:r>
            <a:endParaRPr lang="en-GB" sz="2400" b="0" i="1" dirty="0"/>
          </a:p>
        </p:txBody>
      </p:sp>
      <p:sp>
        <p:nvSpPr>
          <p:cNvPr id="4" name="Footer Placeholder 3"/>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xmlns="" val="64799658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Showcasing abilities and accomplishments</a:t>
            </a:r>
            <a:endParaRPr lang="en-GB" dirty="0"/>
          </a:p>
        </p:txBody>
      </p:sp>
      <p:sp>
        <p:nvSpPr>
          <p:cNvPr id="3" name="Text Placeholder 2"/>
          <p:cNvSpPr>
            <a:spLocks noGrp="1"/>
          </p:cNvSpPr>
          <p:nvPr>
            <p:ph type="body" idx="14"/>
          </p:nvPr>
        </p:nvSpPr>
        <p:spPr>
          <a:xfrm>
            <a:off x="1908347" y="1520697"/>
            <a:ext cx="9894632" cy="1042029"/>
          </a:xfrm>
        </p:spPr>
        <p:txBody>
          <a:bodyPr/>
          <a:lstStyle/>
          <a:p>
            <a:r>
              <a:rPr lang="en-GB" dirty="0" smtClean="0"/>
              <a:t>We </a:t>
            </a:r>
            <a:r>
              <a:rPr lang="en-GB" dirty="0"/>
              <a:t>will enable students to communicate about themselves and their ideas, as well as develop their own narratives. They will be open to receiving feedback and adapt to different situations, demonstrating the following attributes</a:t>
            </a:r>
            <a:r>
              <a:rPr lang="en-GB" dirty="0" smtClean="0"/>
              <a:t>:</a:t>
            </a:r>
            <a:endParaRPr lang="en-GB" dirty="0"/>
          </a:p>
        </p:txBody>
      </p:sp>
      <p:sp>
        <p:nvSpPr>
          <p:cNvPr id="4" name="Footer Placeholder 3"/>
          <p:cNvSpPr>
            <a:spLocks noGrp="1"/>
          </p:cNvSpPr>
          <p:nvPr>
            <p:ph type="ftr" sz="quarter" idx="11"/>
          </p:nvPr>
        </p:nvSpPr>
        <p:spPr/>
        <p:txBody>
          <a:bodyPr/>
          <a:lstStyle/>
          <a:p>
            <a:endParaRPr lang="en-US" dirty="0"/>
          </a:p>
        </p:txBody>
      </p:sp>
      <p:pic>
        <p:nvPicPr>
          <p:cNvPr id="5" name="Picture 4"/>
          <p:cNvPicPr>
            <a:picLocks noChangeAspect="1"/>
          </p:cNvPicPr>
          <p:nvPr/>
        </p:nvPicPr>
        <p:blipFill rotWithShape="1">
          <a:blip r:embed="rId2"/>
          <a:srcRect l="26053" t="37664" r="25000" b="28186"/>
          <a:stretch/>
        </p:blipFill>
        <p:spPr>
          <a:xfrm>
            <a:off x="5416210" y="2562726"/>
            <a:ext cx="6388769" cy="3565865"/>
          </a:xfrm>
          <a:prstGeom prst="rect">
            <a:avLst/>
          </a:prstGeom>
        </p:spPr>
      </p:pic>
    </p:spTree>
    <p:extLst>
      <p:ext uri="{BB962C8B-B14F-4D97-AF65-F5344CB8AC3E}">
        <p14:creationId xmlns:p14="http://schemas.microsoft.com/office/powerpoint/2010/main" xmlns="" val="403153513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Preparing for the unpredictable</a:t>
            </a:r>
            <a:endParaRPr lang="en-GB" dirty="0"/>
          </a:p>
        </p:txBody>
      </p:sp>
      <p:sp>
        <p:nvSpPr>
          <p:cNvPr id="3" name="Text Placeholder 2"/>
          <p:cNvSpPr>
            <a:spLocks noGrp="1"/>
          </p:cNvSpPr>
          <p:nvPr>
            <p:ph type="body" idx="14"/>
          </p:nvPr>
        </p:nvSpPr>
        <p:spPr/>
        <p:txBody>
          <a:bodyPr>
            <a:noAutofit/>
          </a:bodyPr>
          <a:lstStyle/>
          <a:p>
            <a:r>
              <a:rPr lang="en-GB" dirty="0" smtClean="0"/>
              <a:t>Self‐confidence and self‐management were considered to be the most important to careers, yet they were felt to be less well‐developed than core creative skills. Creative graduates have strategies for coping with unstable employment conditions and this is significant as we see graduates in all subjects coming into a more uncertain employment market.</a:t>
            </a:r>
          </a:p>
          <a:p>
            <a:endParaRPr lang="en-GB" dirty="0" smtClean="0"/>
          </a:p>
          <a:p>
            <a:r>
              <a:rPr lang="en-GB" b="0" i="1" dirty="0" smtClean="0"/>
              <a:t>Creative Graduates Creative Furtures2009</a:t>
            </a:r>
          </a:p>
          <a:p>
            <a:endParaRPr lang="en-GB" dirty="0" smtClean="0"/>
          </a:p>
          <a:p>
            <a:r>
              <a:rPr lang="en-GB" dirty="0" smtClean="0"/>
              <a:t>“The </a:t>
            </a:r>
            <a:r>
              <a:rPr lang="en-GB" dirty="0"/>
              <a:t>character of this changing world is indifferent to </a:t>
            </a:r>
            <a:r>
              <a:rPr lang="en-GB" dirty="0" smtClean="0"/>
              <a:t>tradition….. Unforgiving </a:t>
            </a:r>
            <a:r>
              <a:rPr lang="en-GB" dirty="0"/>
              <a:t>of frailty. No respecter of past reputations. It has no custom and practice. It is replete with opportunities, but they only go to those swift to adapt, slow to complain, open, willing and able to change</a:t>
            </a:r>
            <a:r>
              <a:rPr lang="en-GB" dirty="0" smtClean="0"/>
              <a:t>.”</a:t>
            </a:r>
          </a:p>
          <a:p>
            <a:endParaRPr lang="en-GB" dirty="0"/>
          </a:p>
          <a:p>
            <a:r>
              <a:rPr lang="en-GB" b="0" i="1" dirty="0" smtClean="0"/>
              <a:t>Tony Blair – labour Party conference 2005</a:t>
            </a:r>
            <a:endParaRPr lang="en-GB" b="0" i="1" dirty="0"/>
          </a:p>
        </p:txBody>
      </p:sp>
      <p:sp>
        <p:nvSpPr>
          <p:cNvPr id="4" name="Footer Placeholder 3"/>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xmlns="" val="172598150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For example….</a:t>
            </a:r>
            <a:endParaRPr lang="en-GB" dirty="0"/>
          </a:p>
        </p:txBody>
      </p:sp>
      <p:sp>
        <p:nvSpPr>
          <p:cNvPr id="3" name="Footer Placeholder 2"/>
          <p:cNvSpPr>
            <a:spLocks noGrp="1"/>
          </p:cNvSpPr>
          <p:nvPr>
            <p:ph type="ftr" sz="quarter" idx="11"/>
          </p:nvPr>
        </p:nvSpPr>
        <p:spPr/>
        <p:txBody>
          <a:bodyPr/>
          <a:lstStyle/>
          <a:p>
            <a:r>
              <a:rPr lang="en-US" dirty="0" smtClean="0"/>
              <a:t>Source: Did you know 2016</a:t>
            </a:r>
            <a:endParaRPr lang="en-US" dirty="0"/>
          </a:p>
        </p:txBody>
      </p:sp>
      <p:pic>
        <p:nvPicPr>
          <p:cNvPr id="4" name="Picture 3"/>
          <p:cNvPicPr>
            <a:picLocks noChangeAspect="1"/>
          </p:cNvPicPr>
          <p:nvPr/>
        </p:nvPicPr>
        <p:blipFill rotWithShape="1">
          <a:blip r:embed="rId3"/>
          <a:srcRect t="14844" b="15954"/>
          <a:stretch/>
        </p:blipFill>
        <p:spPr>
          <a:xfrm>
            <a:off x="2139347" y="1287379"/>
            <a:ext cx="8713137" cy="4823753"/>
          </a:xfrm>
          <a:prstGeom prst="rect">
            <a:avLst/>
          </a:prstGeom>
        </p:spPr>
      </p:pic>
    </p:spTree>
    <p:extLst>
      <p:ext uri="{BB962C8B-B14F-4D97-AF65-F5344CB8AC3E}">
        <p14:creationId xmlns:p14="http://schemas.microsoft.com/office/powerpoint/2010/main" xmlns="" val="71374232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Life-wide Learning</a:t>
            </a:r>
            <a:endParaRPr lang="en-GB" dirty="0"/>
          </a:p>
        </p:txBody>
      </p:sp>
      <p:sp>
        <p:nvSpPr>
          <p:cNvPr id="3" name="Text Placeholder 2"/>
          <p:cNvSpPr>
            <a:spLocks noGrp="1"/>
          </p:cNvSpPr>
          <p:nvPr>
            <p:ph type="body" idx="14"/>
          </p:nvPr>
        </p:nvSpPr>
        <p:spPr>
          <a:xfrm>
            <a:off x="1908347" y="1520697"/>
            <a:ext cx="9678064" cy="729208"/>
          </a:xfrm>
        </p:spPr>
        <p:txBody>
          <a:bodyPr/>
          <a:lstStyle/>
          <a:p>
            <a:r>
              <a:rPr lang="en-GB" dirty="0"/>
              <a:t>We will equip our students to thrive in uncertain futures and navigate change by developing the following attributes: </a:t>
            </a:r>
          </a:p>
        </p:txBody>
      </p:sp>
      <p:sp>
        <p:nvSpPr>
          <p:cNvPr id="4" name="Footer Placeholder 3"/>
          <p:cNvSpPr>
            <a:spLocks noGrp="1"/>
          </p:cNvSpPr>
          <p:nvPr>
            <p:ph type="ftr" sz="quarter" idx="11"/>
          </p:nvPr>
        </p:nvSpPr>
        <p:spPr/>
        <p:txBody>
          <a:bodyPr/>
          <a:lstStyle/>
          <a:p>
            <a:endParaRPr lang="en-US" dirty="0"/>
          </a:p>
        </p:txBody>
      </p:sp>
      <p:pic>
        <p:nvPicPr>
          <p:cNvPr id="5" name="Picture 4"/>
          <p:cNvPicPr>
            <a:picLocks noChangeAspect="1"/>
          </p:cNvPicPr>
          <p:nvPr/>
        </p:nvPicPr>
        <p:blipFill rotWithShape="1">
          <a:blip r:embed="rId2"/>
          <a:srcRect l="25164" t="57525" r="25197" b="7648"/>
          <a:stretch/>
        </p:blipFill>
        <p:spPr>
          <a:xfrm>
            <a:off x="5065295" y="2600018"/>
            <a:ext cx="6051884" cy="3396916"/>
          </a:xfrm>
          <a:prstGeom prst="rect">
            <a:avLst/>
          </a:prstGeom>
        </p:spPr>
      </p:pic>
    </p:spTree>
    <p:extLst>
      <p:ext uri="{BB962C8B-B14F-4D97-AF65-F5344CB8AC3E}">
        <p14:creationId xmlns:p14="http://schemas.microsoft.com/office/powerpoint/2010/main" xmlns="" val="1650082010"/>
      </p:ext>
    </p:extLst>
  </p:cSld>
  <p:clrMapOvr>
    <a:masterClrMapping/>
  </p:clrMapOvr>
  <p:timing>
    <p:tnLst>
      <p:par>
        <p:cTn id="1" dur="indefinite" restart="never" nodeType="tmRoot"/>
      </p:par>
    </p:tnLst>
  </p:timing>
</p:sld>
</file>

<file path=ppt/theme/theme1.xml><?xml version="1.0" encoding="utf-8"?>
<a:theme xmlns:a="http://schemas.openxmlformats.org/drawingml/2006/main" name="presentation_ual-powerpoint-template">
  <a:themeElements>
    <a:clrScheme name="UAL - Master Theme Colours">
      <a:dk1>
        <a:srgbClr val="000000"/>
      </a:dk1>
      <a:lt1>
        <a:sysClr val="window" lastClr="FFFFFF"/>
      </a:lt1>
      <a:dk2>
        <a:srgbClr val="A7A9AC"/>
      </a:dk2>
      <a:lt2>
        <a:srgbClr val="D6D6D4"/>
      </a:lt2>
      <a:accent1>
        <a:srgbClr val="53BEE3"/>
      </a:accent1>
      <a:accent2>
        <a:srgbClr val="977C9E"/>
      </a:accent2>
      <a:accent3>
        <a:srgbClr val="1FAE7E"/>
      </a:accent3>
      <a:accent4>
        <a:srgbClr val="EF4123"/>
      </a:accent4>
      <a:accent5>
        <a:srgbClr val="FFCB05"/>
      </a:accent5>
      <a:accent6>
        <a:srgbClr val="D3E27E"/>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presentation_ual-powerpoint-template.potx</Template>
  <TotalTime>686</TotalTime>
  <Words>421</Words>
  <Application>Microsoft Office PowerPoint</Application>
  <PresentationFormat>Personalizado</PresentationFormat>
  <Paragraphs>36</Paragraphs>
  <Slides>10</Slides>
  <Notes>1</Notes>
  <HiddenSlides>0</HiddenSlides>
  <MMClips>0</MMClips>
  <ScaleCrop>false</ScaleCrop>
  <HeadingPairs>
    <vt:vector size="4" baseType="variant">
      <vt:variant>
        <vt:lpstr>Tema</vt:lpstr>
      </vt:variant>
      <vt:variant>
        <vt:i4>1</vt:i4>
      </vt:variant>
      <vt:variant>
        <vt:lpstr>Títulos de diapositiva</vt:lpstr>
      </vt:variant>
      <vt:variant>
        <vt:i4>10</vt:i4>
      </vt:variant>
    </vt:vector>
  </HeadingPairs>
  <TitlesOfParts>
    <vt:vector size="11" baseType="lpstr">
      <vt:lpstr>presentation_ual-powerpoint-template</vt:lpstr>
      <vt:lpstr>Diapositiva 1</vt:lpstr>
      <vt:lpstr>3 things we know about our graduates’ futures…</vt:lpstr>
      <vt:lpstr>They need to have done stuff!</vt:lpstr>
      <vt:lpstr>Making Things Happen</vt:lpstr>
      <vt:lpstr>Continuous rolling selection processes</vt:lpstr>
      <vt:lpstr>Showcasing abilities and accomplishments</vt:lpstr>
      <vt:lpstr>Preparing for the unpredictable</vt:lpstr>
      <vt:lpstr>For example….</vt:lpstr>
      <vt:lpstr>Life-wide Learning</vt:lpstr>
      <vt:lpstr>Bringing it all together</vt:lpstr>
    </vt:vector>
  </TitlesOfParts>
  <LinksUpToDate>false</LinksUpToDate>
  <SharedDoc>false</SharedDoc>
  <HyperlinkBase/>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UAL Presentation</dc:title>
  <dc:creator>SIL</dc:creator>
  <cp:lastModifiedBy>bczetlem</cp:lastModifiedBy>
  <cp:revision>68</cp:revision>
  <cp:lastPrinted>2013-06-18T10:57:41Z</cp:lastPrinted>
  <dcterms:created xsi:type="dcterms:W3CDTF">2013-06-14T09:58:01Z</dcterms:created>
  <dcterms:modified xsi:type="dcterms:W3CDTF">2016-10-10T14:51:52Z</dcterms:modified>
</cp:coreProperties>
</file>