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0" r:id="rId3"/>
    <p:sldId id="257" r:id="rId4"/>
    <p:sldId id="258" r:id="rId5"/>
    <p:sldId id="269" r:id="rId6"/>
    <p:sldId id="259" r:id="rId7"/>
    <p:sldId id="266" r:id="rId8"/>
    <p:sldId id="261" r:id="rId9"/>
    <p:sldId id="267" r:id="rId10"/>
    <p:sldId id="262" r:id="rId11"/>
    <p:sldId id="268" r:id="rId12"/>
  </p:sldIdLst>
  <p:sldSz cx="9144000" cy="5143500" type="screen16x9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NAIARA\EVENTOS\Foro%20Universidades\ponencia\Time%20Lapse%20servicio%20Nerua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iapositiva_de_Microsoft_Office_PowerPoint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NAIARA\EVENTOS\Foro%20Universidades\ponencia\3D%20Nerua.mp4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NAIARA\EVENTOS\Foro%20Universidades\ponencia\Documental%20proceso%20creativo.mp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NAIARA\EVENTOS\Foro%20Universidades\ponencia\2%20NERUA_ESPINACAS.mp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NAIARA\EVENTOS\Foro%20Universidades\ponencia\Cebolla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NAIARA\EVENTOS\Foro%20Universidades\ponencia\Video%203%20Identit&#225;%20Golose%20sin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_MG_32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24594"/>
            <a:ext cx="9144000" cy="5845556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39552" y="1059582"/>
            <a:ext cx="28083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Innovation</a:t>
            </a:r>
            <a:r>
              <a:rPr lang="es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, </a:t>
            </a:r>
            <a:r>
              <a:rPr lang="es-E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the</a:t>
            </a:r>
            <a:r>
              <a:rPr lang="es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s-E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way</a:t>
            </a:r>
            <a:r>
              <a:rPr lang="es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s-E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to</a:t>
            </a:r>
            <a:r>
              <a:rPr lang="es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s-E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the</a:t>
            </a:r>
            <a:r>
              <a:rPr lang="es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s-E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essence</a:t>
            </a:r>
            <a:r>
              <a:rPr lang="es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</a:p>
          <a:p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251520" y="2139702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Josean Alija</a:t>
            </a:r>
          </a:p>
          <a:p>
            <a:pPr algn="ctr"/>
            <a:r>
              <a:rPr lang="es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www.joseanalija.com</a:t>
            </a:r>
            <a:endPara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me Lapse servicio Nerua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-1892300"/>
          <a:ext cx="9144000" cy="6862763"/>
        </p:xfrm>
        <a:graphic>
          <a:graphicData uri="http://schemas.openxmlformats.org/presentationml/2006/ole">
            <p:oleObj spid="_x0000_s1026" name="Diapositiva" r:id="rId3" imgW="4570530" imgH="3427400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D Nerua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ireShot Capture 175 - A year of creativity and reflectio_ - http___www.joseanalija.com_nueva-carta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7823" y="0"/>
            <a:ext cx="3848354" cy="51435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umental proceso creativo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ireShot Capture 170 - Muina... ¡el libro! - http___www.joseanalija.com_muina-el-libro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32135" y="0"/>
            <a:ext cx="3479730" cy="51435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 NERUA_ESPINACAS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ebolla blanca fondo de bacalao y pimiento ver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"/>
            <a:ext cx="9144000" cy="5143435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683568" y="339502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entury Gothic" pitchFamily="34" charset="0"/>
              </a:rPr>
              <a:t>Cebolla blanca, fondo de bacalao y pimiento verde</a:t>
            </a:r>
            <a:endParaRPr lang="es-ES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ebolla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3 Identitá Golose sin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19</Words>
  <Application>Microsoft Office PowerPoint</Application>
  <PresentationFormat>Presentación en pantalla (16:9)</PresentationFormat>
  <Paragraphs>4</Paragraphs>
  <Slides>11</Slides>
  <Notes>0</Notes>
  <HiddenSlides>0</HiddenSlides>
  <MMClips>6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3" baseType="lpstr">
      <vt:lpstr>Tema de Office</vt:lpstr>
      <vt:lpstr>Diapositiva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Borjaixo</dc:creator>
  <cp:lastModifiedBy>admin</cp:lastModifiedBy>
  <cp:revision>13</cp:revision>
  <dcterms:created xsi:type="dcterms:W3CDTF">2016-10-15T08:18:45Z</dcterms:created>
  <dcterms:modified xsi:type="dcterms:W3CDTF">2016-10-18T12:49:01Z</dcterms:modified>
</cp:coreProperties>
</file>