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1"/>
  </p:notesMasterIdLst>
  <p:sldIdLst>
    <p:sldId id="26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7AB7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935597-C957-417B-8C4A-76DDEE79CFA9}" type="doc">
      <dgm:prSet loTypeId="urn:microsoft.com/office/officeart/2005/8/layout/hierarchy2" loCatId="hierarchy" qsTypeId="urn:microsoft.com/office/officeart/2005/8/quickstyle/simple3" qsCatId="simple" csTypeId="urn:microsoft.com/office/officeart/2005/8/colors/colorful1#1" csCatId="colorful" phldr="1"/>
      <dgm:spPr/>
      <dgm:t>
        <a:bodyPr/>
        <a:lstStyle/>
        <a:p>
          <a:endParaRPr lang="de-DE"/>
        </a:p>
      </dgm:t>
    </dgm:pt>
    <dgm:pt modelId="{59C1FEC7-DA8B-46C9-B1CE-EC7A5636BDD7}">
      <dgm:prSet phldrT="[Text]"/>
      <dgm:spPr>
        <a:solidFill>
          <a:srgbClr val="C7AB7F"/>
        </a:solidFill>
      </dgm:spPr>
      <dgm:t>
        <a:bodyPr/>
        <a:lstStyle/>
        <a:p>
          <a:r>
            <a:rPr lang="de-DE" dirty="0" err="1" smtClean="0"/>
            <a:t>Policy</a:t>
          </a:r>
          <a:endParaRPr lang="de-DE" dirty="0"/>
        </a:p>
      </dgm:t>
    </dgm:pt>
    <dgm:pt modelId="{8DFE45E0-B80B-41F8-A8EF-376290DB59C5}" type="parTrans" cxnId="{383497B2-8F7D-4A32-AA1A-A39310F3876B}">
      <dgm:prSet/>
      <dgm:spPr/>
      <dgm:t>
        <a:bodyPr/>
        <a:lstStyle/>
        <a:p>
          <a:endParaRPr lang="de-DE"/>
        </a:p>
      </dgm:t>
    </dgm:pt>
    <dgm:pt modelId="{5C7E2494-A3EB-4F7E-A9BF-9532A53F07C4}" type="sibTrans" cxnId="{383497B2-8F7D-4A32-AA1A-A39310F3876B}">
      <dgm:prSet/>
      <dgm:spPr/>
      <dgm:t>
        <a:bodyPr/>
        <a:lstStyle/>
        <a:p>
          <a:endParaRPr lang="de-DE"/>
        </a:p>
      </dgm:t>
    </dgm:pt>
    <dgm:pt modelId="{634FF471-D9C0-4D8D-87EE-47AA2E11DF7C}">
      <dgm:prSet phldrT="[Text]"/>
      <dgm:spPr>
        <a:solidFill>
          <a:srgbClr val="C7AB7F"/>
        </a:solidFill>
      </dgm:spPr>
      <dgm:t>
        <a:bodyPr/>
        <a:lstStyle/>
        <a:p>
          <a:r>
            <a:rPr lang="de-DE" dirty="0" smtClean="0"/>
            <a:t>Interest Groups</a:t>
          </a:r>
          <a:endParaRPr lang="de-DE" dirty="0"/>
        </a:p>
      </dgm:t>
    </dgm:pt>
    <dgm:pt modelId="{31A56529-3257-45EA-9069-246C6CF024EE}" type="parTrans" cxnId="{46A15F7A-9AA1-44CB-916E-943619FE0232}">
      <dgm:prSet/>
      <dgm:spPr/>
      <dgm:t>
        <a:bodyPr/>
        <a:lstStyle/>
        <a:p>
          <a:endParaRPr lang="de-DE"/>
        </a:p>
      </dgm:t>
    </dgm:pt>
    <dgm:pt modelId="{D886AEB5-F2B8-484B-B6E4-FBDFC0CCD972}" type="sibTrans" cxnId="{46A15F7A-9AA1-44CB-916E-943619FE0232}">
      <dgm:prSet/>
      <dgm:spPr/>
      <dgm:t>
        <a:bodyPr/>
        <a:lstStyle/>
        <a:p>
          <a:endParaRPr lang="de-DE"/>
        </a:p>
      </dgm:t>
    </dgm:pt>
    <dgm:pt modelId="{7C1362B1-077D-4EE2-82AF-DC7A06B9341F}">
      <dgm:prSet/>
      <dgm:spPr>
        <a:solidFill>
          <a:srgbClr val="C7AB7F"/>
        </a:solidFill>
      </dgm:spPr>
      <dgm:t>
        <a:bodyPr/>
        <a:lstStyle/>
        <a:p>
          <a:r>
            <a:rPr lang="de-DE" dirty="0" smtClean="0"/>
            <a:t>General Public</a:t>
          </a:r>
          <a:endParaRPr lang="de-DE" dirty="0"/>
        </a:p>
      </dgm:t>
    </dgm:pt>
    <dgm:pt modelId="{E1A22D59-7919-469D-AFAE-FCF5E823C369}" type="parTrans" cxnId="{5F1E62C3-1275-42E0-A7F8-335A2C1485F6}">
      <dgm:prSet/>
      <dgm:spPr/>
      <dgm:t>
        <a:bodyPr/>
        <a:lstStyle/>
        <a:p>
          <a:endParaRPr lang="de-DE"/>
        </a:p>
      </dgm:t>
    </dgm:pt>
    <dgm:pt modelId="{07C3C70A-E062-45E5-AA2D-D649D84266B6}" type="sibTrans" cxnId="{5F1E62C3-1275-42E0-A7F8-335A2C1485F6}">
      <dgm:prSet/>
      <dgm:spPr/>
      <dgm:t>
        <a:bodyPr/>
        <a:lstStyle/>
        <a:p>
          <a:endParaRPr lang="de-DE"/>
        </a:p>
      </dgm:t>
    </dgm:pt>
    <dgm:pt modelId="{F3260C45-205B-4E86-B9A5-8931DC9DD7DD}">
      <dgm:prSet/>
      <dgm:spPr>
        <a:solidFill>
          <a:srgbClr val="C7AB7F"/>
        </a:solidFill>
        <a:ln>
          <a:solidFill>
            <a:srgbClr val="AFC0D1"/>
          </a:solidFill>
        </a:ln>
      </dgm:spPr>
      <dgm:t>
        <a:bodyPr/>
        <a:lstStyle/>
        <a:p>
          <a:r>
            <a:rPr lang="de-DE" dirty="0" smtClean="0"/>
            <a:t>Science</a:t>
          </a:r>
          <a:endParaRPr lang="de-DE" dirty="0"/>
        </a:p>
      </dgm:t>
    </dgm:pt>
    <dgm:pt modelId="{3C079980-36CB-4194-8BE2-92E5A0451D8B}" type="parTrans" cxnId="{E2527772-4F63-485A-9868-D2AC931AE7F7}">
      <dgm:prSet/>
      <dgm:spPr/>
      <dgm:t>
        <a:bodyPr/>
        <a:lstStyle/>
        <a:p>
          <a:endParaRPr lang="de-DE"/>
        </a:p>
      </dgm:t>
    </dgm:pt>
    <dgm:pt modelId="{8542E560-FC1A-4035-9E70-85CB0E5AE964}" type="sibTrans" cxnId="{E2527772-4F63-485A-9868-D2AC931AE7F7}">
      <dgm:prSet/>
      <dgm:spPr/>
      <dgm:t>
        <a:bodyPr/>
        <a:lstStyle/>
        <a:p>
          <a:endParaRPr lang="de-DE"/>
        </a:p>
      </dgm:t>
    </dgm:pt>
    <dgm:pt modelId="{B939756B-E64A-4C6E-A3B1-AA70467FEC78}">
      <dgm:prSet/>
      <dgm:spPr>
        <a:solidFill>
          <a:srgbClr val="C7AB7F"/>
        </a:solidFill>
      </dgm:spPr>
      <dgm:t>
        <a:bodyPr/>
        <a:lstStyle/>
        <a:p>
          <a:r>
            <a:rPr lang="de-DE" dirty="0" smtClean="0"/>
            <a:t>Industries/</a:t>
          </a:r>
        </a:p>
        <a:p>
          <a:r>
            <a:rPr lang="de-DE" dirty="0" smtClean="0"/>
            <a:t>Services</a:t>
          </a:r>
          <a:endParaRPr lang="de-DE" dirty="0"/>
        </a:p>
      </dgm:t>
    </dgm:pt>
    <dgm:pt modelId="{C4D0C240-41F9-4C4E-99D1-001AEFA42EE1}" type="parTrans" cxnId="{C2C69A0A-4321-409B-97E6-B52DF4062B29}">
      <dgm:prSet/>
      <dgm:spPr/>
      <dgm:t>
        <a:bodyPr/>
        <a:lstStyle/>
        <a:p>
          <a:endParaRPr lang="de-DE"/>
        </a:p>
      </dgm:t>
    </dgm:pt>
    <dgm:pt modelId="{1259A659-B11D-4BA5-BFC8-E7A5889D25A0}" type="sibTrans" cxnId="{C2C69A0A-4321-409B-97E6-B52DF4062B29}">
      <dgm:prSet/>
      <dgm:spPr/>
      <dgm:t>
        <a:bodyPr/>
        <a:lstStyle/>
        <a:p>
          <a:endParaRPr lang="de-DE"/>
        </a:p>
      </dgm:t>
    </dgm:pt>
    <dgm:pt modelId="{649D620C-E7DC-427C-BBA7-484F058A1982}">
      <dgm:prSet/>
      <dgm:spPr>
        <a:solidFill>
          <a:srgbClr val="DFD0B7"/>
        </a:solidFill>
      </dgm:spPr>
      <dgm:t>
        <a:bodyPr/>
        <a:lstStyle/>
        <a:p>
          <a:r>
            <a:rPr lang="de-DE" dirty="0" smtClean="0"/>
            <a:t> </a:t>
          </a:r>
          <a:r>
            <a:rPr lang="de-DE" dirty="0" err="1" smtClean="0"/>
            <a:t>Tourism</a:t>
          </a:r>
          <a:endParaRPr lang="de-DE" dirty="0"/>
        </a:p>
      </dgm:t>
    </dgm:pt>
    <dgm:pt modelId="{C82CD3D4-92E2-4AE1-BBD6-2765E2E781A9}" type="sibTrans" cxnId="{C78A3B03-9214-46AB-A633-0FE44C6550D4}">
      <dgm:prSet/>
      <dgm:spPr/>
      <dgm:t>
        <a:bodyPr/>
        <a:lstStyle/>
        <a:p>
          <a:endParaRPr lang="de-DE"/>
        </a:p>
      </dgm:t>
    </dgm:pt>
    <dgm:pt modelId="{C6C08A14-819B-4B6F-8A3A-D83D3AB69ED2}" type="parTrans" cxnId="{C78A3B03-9214-46AB-A633-0FE44C6550D4}">
      <dgm:prSet>
        <dgm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de-DE"/>
        </a:p>
      </dgm:t>
    </dgm:pt>
    <dgm:pt modelId="{538ECF46-61D7-420C-ADAD-F91D02510E0B}">
      <dgm:prSet phldrT="[Text]"/>
      <dgm:spPr>
        <a:solidFill>
          <a:srgbClr val="0091B8"/>
        </a:solidFill>
        <a:ln>
          <a:solidFill>
            <a:srgbClr val="00627D"/>
          </a:solidFill>
        </a:ln>
      </dgm:spPr>
      <dgm:t>
        <a:bodyPr/>
        <a:lstStyle/>
        <a:p>
          <a:endParaRPr lang="de-DE" dirty="0"/>
        </a:p>
      </dgm:t>
    </dgm:pt>
    <dgm:pt modelId="{ECA11D74-E4D7-4529-A56A-4D563D7324BD}" type="sibTrans" cxnId="{A0B6C8A9-82AC-4738-BA5E-92E8037E5F22}">
      <dgm:prSet/>
      <dgm:spPr/>
      <dgm:t>
        <a:bodyPr/>
        <a:lstStyle/>
        <a:p>
          <a:endParaRPr lang="de-DE"/>
        </a:p>
      </dgm:t>
    </dgm:pt>
    <dgm:pt modelId="{CA288B6E-F106-435F-84C9-3DE543CFFD4C}" type="parTrans" cxnId="{A0B6C8A9-82AC-4738-BA5E-92E8037E5F22}">
      <dgm:prSet/>
      <dgm:spPr/>
      <dgm:t>
        <a:bodyPr/>
        <a:lstStyle/>
        <a:p>
          <a:endParaRPr lang="de-DE"/>
        </a:p>
      </dgm:t>
    </dgm:pt>
    <dgm:pt modelId="{068F0403-24CC-4A5A-B0B1-1667B63331E6}" type="pres">
      <dgm:prSet presAssocID="{47935597-C957-417B-8C4A-76DDEE79CFA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F7C4F889-545B-425A-BB5A-88BB499EC0E6}" type="pres">
      <dgm:prSet presAssocID="{538ECF46-61D7-420C-ADAD-F91D02510E0B}" presName="root1" presStyleCnt="0"/>
      <dgm:spPr/>
    </dgm:pt>
    <dgm:pt modelId="{84E82C69-698D-469B-91A0-EB70FFE908D7}" type="pres">
      <dgm:prSet presAssocID="{538ECF46-61D7-420C-ADAD-F91D02510E0B}" presName="LevelOneTextNode" presStyleLbl="node0" presStyleIdx="0" presStyleCnt="1" custScaleX="122671" custScaleY="164430" custLinFactNeighborX="-68043" custLinFactNeighborY="4593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C46E5AD2-1584-47AA-A694-23C3C08EDD3E}" type="pres">
      <dgm:prSet presAssocID="{538ECF46-61D7-420C-ADAD-F91D02510E0B}" presName="level2hierChild" presStyleCnt="0"/>
      <dgm:spPr/>
    </dgm:pt>
    <dgm:pt modelId="{8DA98F91-0CFD-4E36-B3F0-561015532CBB}" type="pres">
      <dgm:prSet presAssocID="{8DFE45E0-B80B-41F8-A8EF-376290DB59C5}" presName="conn2-1" presStyleLbl="parChTrans1D2" presStyleIdx="0" presStyleCnt="5"/>
      <dgm:spPr/>
      <dgm:t>
        <a:bodyPr/>
        <a:lstStyle/>
        <a:p>
          <a:endParaRPr lang="de-DE"/>
        </a:p>
      </dgm:t>
    </dgm:pt>
    <dgm:pt modelId="{13C6E8E4-096B-43CA-89F9-FC34D1034F82}" type="pres">
      <dgm:prSet presAssocID="{8DFE45E0-B80B-41F8-A8EF-376290DB59C5}" presName="connTx" presStyleLbl="parChTrans1D2" presStyleIdx="0" presStyleCnt="5"/>
      <dgm:spPr/>
      <dgm:t>
        <a:bodyPr/>
        <a:lstStyle/>
        <a:p>
          <a:endParaRPr lang="de-DE"/>
        </a:p>
      </dgm:t>
    </dgm:pt>
    <dgm:pt modelId="{E27FEC3F-EDB4-4E63-9ECA-B1FC4D4CD959}" type="pres">
      <dgm:prSet presAssocID="{59C1FEC7-DA8B-46C9-B1CE-EC7A5636BDD7}" presName="root2" presStyleCnt="0"/>
      <dgm:spPr/>
    </dgm:pt>
    <dgm:pt modelId="{CCECC18D-C211-4357-85E2-860E73D669C7}" type="pres">
      <dgm:prSet presAssocID="{59C1FEC7-DA8B-46C9-B1CE-EC7A5636BDD7}" presName="LevelTwoTextNode" presStyleLbl="node2" presStyleIdx="0" presStyleCnt="5" custLinFactNeighborX="763" custLinFactNeighborY="-164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98208E3D-6975-4C3F-B3F2-AE0B41404740}" type="pres">
      <dgm:prSet presAssocID="{59C1FEC7-DA8B-46C9-B1CE-EC7A5636BDD7}" presName="level3hierChild" presStyleCnt="0"/>
      <dgm:spPr/>
    </dgm:pt>
    <dgm:pt modelId="{AAD21B0A-2706-43A9-9A0F-C43B6D96B020}" type="pres">
      <dgm:prSet presAssocID="{3C079980-36CB-4194-8BE2-92E5A0451D8B}" presName="conn2-1" presStyleLbl="parChTrans1D2" presStyleIdx="1" presStyleCnt="5"/>
      <dgm:spPr/>
      <dgm:t>
        <a:bodyPr/>
        <a:lstStyle/>
        <a:p>
          <a:endParaRPr lang="de-DE"/>
        </a:p>
      </dgm:t>
    </dgm:pt>
    <dgm:pt modelId="{13149AD7-3E1B-4B27-B301-B1260F5DB5E7}" type="pres">
      <dgm:prSet presAssocID="{3C079980-36CB-4194-8BE2-92E5A0451D8B}" presName="connTx" presStyleLbl="parChTrans1D2" presStyleIdx="1" presStyleCnt="5"/>
      <dgm:spPr/>
      <dgm:t>
        <a:bodyPr/>
        <a:lstStyle/>
        <a:p>
          <a:endParaRPr lang="de-DE"/>
        </a:p>
      </dgm:t>
    </dgm:pt>
    <dgm:pt modelId="{5EDE034A-4235-4A0D-8DCF-897ADF1258A4}" type="pres">
      <dgm:prSet presAssocID="{F3260C45-205B-4E86-B9A5-8931DC9DD7DD}" presName="root2" presStyleCnt="0"/>
      <dgm:spPr/>
    </dgm:pt>
    <dgm:pt modelId="{C1D2E714-2B97-404D-A442-1DE41907B563}" type="pres">
      <dgm:prSet presAssocID="{F3260C45-205B-4E86-B9A5-8931DC9DD7DD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1C702DC3-5D9F-41C8-808D-7E38D8BE9EFF}" type="pres">
      <dgm:prSet presAssocID="{F3260C45-205B-4E86-B9A5-8931DC9DD7DD}" presName="level3hierChild" presStyleCnt="0"/>
      <dgm:spPr/>
    </dgm:pt>
    <dgm:pt modelId="{1558CCC0-2615-4F95-88DD-5927110A5B92}" type="pres">
      <dgm:prSet presAssocID="{C4D0C240-41F9-4C4E-99D1-001AEFA42EE1}" presName="conn2-1" presStyleLbl="parChTrans1D2" presStyleIdx="2" presStyleCnt="5"/>
      <dgm:spPr/>
      <dgm:t>
        <a:bodyPr/>
        <a:lstStyle/>
        <a:p>
          <a:endParaRPr lang="de-DE"/>
        </a:p>
      </dgm:t>
    </dgm:pt>
    <dgm:pt modelId="{52D8051B-95DB-4593-8372-9CCA6B4814FA}" type="pres">
      <dgm:prSet presAssocID="{C4D0C240-41F9-4C4E-99D1-001AEFA42EE1}" presName="connTx" presStyleLbl="parChTrans1D2" presStyleIdx="2" presStyleCnt="5"/>
      <dgm:spPr/>
      <dgm:t>
        <a:bodyPr/>
        <a:lstStyle/>
        <a:p>
          <a:endParaRPr lang="de-DE"/>
        </a:p>
      </dgm:t>
    </dgm:pt>
    <dgm:pt modelId="{048D3E45-4538-4824-AD70-6DCFF4019DF9}" type="pres">
      <dgm:prSet presAssocID="{B939756B-E64A-4C6E-A3B1-AA70467FEC78}" presName="root2" presStyleCnt="0"/>
      <dgm:spPr/>
    </dgm:pt>
    <dgm:pt modelId="{D68BFD5F-6B46-4410-A0D3-BCD09DB7BEAB}" type="pres">
      <dgm:prSet presAssocID="{B939756B-E64A-4C6E-A3B1-AA70467FEC78}" presName="LevelTwoTextNode" presStyleLbl="node2" presStyleIdx="2" presStyleCnt="5" custScaleX="101356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3FD4AF7A-63E3-4075-ADEA-80346F33E2F3}" type="pres">
      <dgm:prSet presAssocID="{B939756B-E64A-4C6E-A3B1-AA70467FEC78}" presName="level3hierChild" presStyleCnt="0"/>
      <dgm:spPr/>
    </dgm:pt>
    <dgm:pt modelId="{CCB52F0E-D323-4331-89D0-DBC9BEEBC1C5}" type="pres">
      <dgm:prSet presAssocID="{C6C08A14-819B-4B6F-8A3A-D83D3AB69ED2}" presName="conn2-1" presStyleLbl="parChTrans1D3" presStyleIdx="0" presStyleCnt="1"/>
      <dgm:spPr/>
      <dgm:t>
        <a:bodyPr/>
        <a:lstStyle/>
        <a:p>
          <a:endParaRPr lang="de-DE"/>
        </a:p>
      </dgm:t>
    </dgm:pt>
    <dgm:pt modelId="{BDEA65BE-73E2-469A-8298-E7D2D1C26441}" type="pres">
      <dgm:prSet presAssocID="{C6C08A14-819B-4B6F-8A3A-D83D3AB69ED2}" presName="connTx" presStyleLbl="parChTrans1D3" presStyleIdx="0" presStyleCnt="1"/>
      <dgm:spPr/>
      <dgm:t>
        <a:bodyPr/>
        <a:lstStyle/>
        <a:p>
          <a:endParaRPr lang="de-DE"/>
        </a:p>
      </dgm:t>
    </dgm:pt>
    <dgm:pt modelId="{9BC0E84F-D2DA-4FD9-AC41-D70F0808AD52}" type="pres">
      <dgm:prSet presAssocID="{649D620C-E7DC-427C-BBA7-484F058A1982}" presName="root2" presStyleCnt="0"/>
      <dgm:spPr/>
    </dgm:pt>
    <dgm:pt modelId="{9FFD462C-8C4A-437B-86EC-F18A342C80FA}" type="pres">
      <dgm:prSet presAssocID="{649D620C-E7DC-427C-BBA7-484F058A1982}" presName="LevelTwoTextNode" presStyleLbl="node3" presStyleIdx="0" presStyleCnt="1" custScaleY="214483" custLinFactNeighborX="18547" custLinFactNeighborY="68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58D492EE-9135-42DD-B23B-14EE57D2831D}" type="pres">
      <dgm:prSet presAssocID="{649D620C-E7DC-427C-BBA7-484F058A1982}" presName="level3hierChild" presStyleCnt="0"/>
      <dgm:spPr/>
    </dgm:pt>
    <dgm:pt modelId="{AB32F5D2-F5C5-4726-90D8-820A13DDB33D}" type="pres">
      <dgm:prSet presAssocID="{31A56529-3257-45EA-9069-246C6CF024EE}" presName="conn2-1" presStyleLbl="parChTrans1D2" presStyleIdx="3" presStyleCnt="5"/>
      <dgm:spPr/>
      <dgm:t>
        <a:bodyPr/>
        <a:lstStyle/>
        <a:p>
          <a:endParaRPr lang="de-DE"/>
        </a:p>
      </dgm:t>
    </dgm:pt>
    <dgm:pt modelId="{4C5BCDD1-C4A3-40A8-AB6D-6CCE8E273015}" type="pres">
      <dgm:prSet presAssocID="{31A56529-3257-45EA-9069-246C6CF024EE}" presName="connTx" presStyleLbl="parChTrans1D2" presStyleIdx="3" presStyleCnt="5"/>
      <dgm:spPr/>
      <dgm:t>
        <a:bodyPr/>
        <a:lstStyle/>
        <a:p>
          <a:endParaRPr lang="de-DE"/>
        </a:p>
      </dgm:t>
    </dgm:pt>
    <dgm:pt modelId="{BF83E4D7-4033-4886-B52F-683CB6A0F3A2}" type="pres">
      <dgm:prSet presAssocID="{634FF471-D9C0-4D8D-87EE-47AA2E11DF7C}" presName="root2" presStyleCnt="0"/>
      <dgm:spPr/>
    </dgm:pt>
    <dgm:pt modelId="{3270E40E-E9C8-4D0B-9B50-A43BA595DAB9}" type="pres">
      <dgm:prSet presAssocID="{634FF471-D9C0-4D8D-87EE-47AA2E11DF7C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9662D540-6F83-4D2F-BBC5-8EC2CF71E843}" type="pres">
      <dgm:prSet presAssocID="{634FF471-D9C0-4D8D-87EE-47AA2E11DF7C}" presName="level3hierChild" presStyleCnt="0"/>
      <dgm:spPr/>
    </dgm:pt>
    <dgm:pt modelId="{9DA9D2BE-41EE-4A33-A79C-D7BD921B56D5}" type="pres">
      <dgm:prSet presAssocID="{E1A22D59-7919-469D-AFAE-FCF5E823C369}" presName="conn2-1" presStyleLbl="parChTrans1D2" presStyleIdx="4" presStyleCnt="5"/>
      <dgm:spPr/>
      <dgm:t>
        <a:bodyPr/>
        <a:lstStyle/>
        <a:p>
          <a:endParaRPr lang="de-DE"/>
        </a:p>
      </dgm:t>
    </dgm:pt>
    <dgm:pt modelId="{DA3337A6-8B8B-42C1-9AFB-766DA877275E}" type="pres">
      <dgm:prSet presAssocID="{E1A22D59-7919-469D-AFAE-FCF5E823C369}" presName="connTx" presStyleLbl="parChTrans1D2" presStyleIdx="4" presStyleCnt="5"/>
      <dgm:spPr/>
      <dgm:t>
        <a:bodyPr/>
        <a:lstStyle/>
        <a:p>
          <a:endParaRPr lang="de-DE"/>
        </a:p>
      </dgm:t>
    </dgm:pt>
    <dgm:pt modelId="{AE665435-FB23-466A-86B6-D355E1670776}" type="pres">
      <dgm:prSet presAssocID="{7C1362B1-077D-4EE2-82AF-DC7A06B9341F}" presName="root2" presStyleCnt="0"/>
      <dgm:spPr/>
    </dgm:pt>
    <dgm:pt modelId="{211124BC-D800-42D9-9485-E28460A6B648}" type="pres">
      <dgm:prSet presAssocID="{7C1362B1-077D-4EE2-82AF-DC7A06B9341F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44EFD810-875F-4E1D-BD0C-5CE21CFAA85E}" type="pres">
      <dgm:prSet presAssocID="{7C1362B1-077D-4EE2-82AF-DC7A06B9341F}" presName="level3hierChild" presStyleCnt="0"/>
      <dgm:spPr/>
    </dgm:pt>
  </dgm:ptLst>
  <dgm:cxnLst>
    <dgm:cxn modelId="{271A0641-C6A6-468C-9D9E-A0AEDD58C26B}" type="presOf" srcId="{538ECF46-61D7-420C-ADAD-F91D02510E0B}" destId="{84E82C69-698D-469B-91A0-EB70FFE908D7}" srcOrd="0" destOrd="0" presId="urn:microsoft.com/office/officeart/2005/8/layout/hierarchy2"/>
    <dgm:cxn modelId="{E3A2C2C4-0045-4B39-88CB-53F4490E0263}" type="presOf" srcId="{3C079980-36CB-4194-8BE2-92E5A0451D8B}" destId="{AAD21B0A-2706-43A9-9A0F-C43B6D96B020}" srcOrd="0" destOrd="0" presId="urn:microsoft.com/office/officeart/2005/8/layout/hierarchy2"/>
    <dgm:cxn modelId="{4DC9C99E-D85C-45E9-847E-03663D0206CE}" type="presOf" srcId="{C4D0C240-41F9-4C4E-99D1-001AEFA42EE1}" destId="{1558CCC0-2615-4F95-88DD-5927110A5B92}" srcOrd="0" destOrd="0" presId="urn:microsoft.com/office/officeart/2005/8/layout/hierarchy2"/>
    <dgm:cxn modelId="{AC6285E5-7468-4A18-802C-D1E745714912}" type="presOf" srcId="{E1A22D59-7919-469D-AFAE-FCF5E823C369}" destId="{9DA9D2BE-41EE-4A33-A79C-D7BD921B56D5}" srcOrd="0" destOrd="0" presId="urn:microsoft.com/office/officeart/2005/8/layout/hierarchy2"/>
    <dgm:cxn modelId="{383497B2-8F7D-4A32-AA1A-A39310F3876B}" srcId="{538ECF46-61D7-420C-ADAD-F91D02510E0B}" destId="{59C1FEC7-DA8B-46C9-B1CE-EC7A5636BDD7}" srcOrd="0" destOrd="0" parTransId="{8DFE45E0-B80B-41F8-A8EF-376290DB59C5}" sibTransId="{5C7E2494-A3EB-4F7E-A9BF-9532A53F07C4}"/>
    <dgm:cxn modelId="{5F1E62C3-1275-42E0-A7F8-335A2C1485F6}" srcId="{538ECF46-61D7-420C-ADAD-F91D02510E0B}" destId="{7C1362B1-077D-4EE2-82AF-DC7A06B9341F}" srcOrd="4" destOrd="0" parTransId="{E1A22D59-7919-469D-AFAE-FCF5E823C369}" sibTransId="{07C3C70A-E062-45E5-AA2D-D649D84266B6}"/>
    <dgm:cxn modelId="{AE9BFD9D-4D98-425A-9392-CE7E7FB9224A}" type="presOf" srcId="{8DFE45E0-B80B-41F8-A8EF-376290DB59C5}" destId="{8DA98F91-0CFD-4E36-B3F0-561015532CBB}" srcOrd="0" destOrd="0" presId="urn:microsoft.com/office/officeart/2005/8/layout/hierarchy2"/>
    <dgm:cxn modelId="{2BFC8AB4-CDD7-44A1-9A7E-E68C3C079F21}" type="presOf" srcId="{31A56529-3257-45EA-9069-246C6CF024EE}" destId="{AB32F5D2-F5C5-4726-90D8-820A13DDB33D}" srcOrd="0" destOrd="0" presId="urn:microsoft.com/office/officeart/2005/8/layout/hierarchy2"/>
    <dgm:cxn modelId="{DE9CADB8-2732-4571-A203-9DF6E87CEED3}" type="presOf" srcId="{F3260C45-205B-4E86-B9A5-8931DC9DD7DD}" destId="{C1D2E714-2B97-404D-A442-1DE41907B563}" srcOrd="0" destOrd="0" presId="urn:microsoft.com/office/officeart/2005/8/layout/hierarchy2"/>
    <dgm:cxn modelId="{FB7F67E2-623E-4F10-AF75-B1162EFADD57}" type="presOf" srcId="{3C079980-36CB-4194-8BE2-92E5A0451D8B}" destId="{13149AD7-3E1B-4B27-B301-B1260F5DB5E7}" srcOrd="1" destOrd="0" presId="urn:microsoft.com/office/officeart/2005/8/layout/hierarchy2"/>
    <dgm:cxn modelId="{E04A6B1A-EB8F-43C5-A733-8FAFDFFF1BB8}" type="presOf" srcId="{E1A22D59-7919-469D-AFAE-FCF5E823C369}" destId="{DA3337A6-8B8B-42C1-9AFB-766DA877275E}" srcOrd="1" destOrd="0" presId="urn:microsoft.com/office/officeart/2005/8/layout/hierarchy2"/>
    <dgm:cxn modelId="{D81E92CD-8150-4D39-9638-E6BEB49AF62E}" type="presOf" srcId="{7C1362B1-077D-4EE2-82AF-DC7A06B9341F}" destId="{211124BC-D800-42D9-9485-E28460A6B648}" srcOrd="0" destOrd="0" presId="urn:microsoft.com/office/officeart/2005/8/layout/hierarchy2"/>
    <dgm:cxn modelId="{A0B6C8A9-82AC-4738-BA5E-92E8037E5F22}" srcId="{47935597-C957-417B-8C4A-76DDEE79CFA9}" destId="{538ECF46-61D7-420C-ADAD-F91D02510E0B}" srcOrd="0" destOrd="0" parTransId="{CA288B6E-F106-435F-84C9-3DE543CFFD4C}" sibTransId="{ECA11D74-E4D7-4529-A56A-4D563D7324BD}"/>
    <dgm:cxn modelId="{DAECA469-7A2D-450B-AA83-C38FAFA74A02}" type="presOf" srcId="{47935597-C957-417B-8C4A-76DDEE79CFA9}" destId="{068F0403-24CC-4A5A-B0B1-1667B63331E6}" srcOrd="0" destOrd="0" presId="urn:microsoft.com/office/officeart/2005/8/layout/hierarchy2"/>
    <dgm:cxn modelId="{C2C69A0A-4321-409B-97E6-B52DF4062B29}" srcId="{538ECF46-61D7-420C-ADAD-F91D02510E0B}" destId="{B939756B-E64A-4C6E-A3B1-AA70467FEC78}" srcOrd="2" destOrd="0" parTransId="{C4D0C240-41F9-4C4E-99D1-001AEFA42EE1}" sibTransId="{1259A659-B11D-4BA5-BFC8-E7A5889D25A0}"/>
    <dgm:cxn modelId="{C9DBC064-26FA-4E61-85B2-FFFFE14AA966}" type="presOf" srcId="{649D620C-E7DC-427C-BBA7-484F058A1982}" destId="{9FFD462C-8C4A-437B-86EC-F18A342C80FA}" srcOrd="0" destOrd="0" presId="urn:microsoft.com/office/officeart/2005/8/layout/hierarchy2"/>
    <dgm:cxn modelId="{C78A3B03-9214-46AB-A633-0FE44C6550D4}" srcId="{B939756B-E64A-4C6E-A3B1-AA70467FEC78}" destId="{649D620C-E7DC-427C-BBA7-484F058A1982}" srcOrd="0" destOrd="0" parTransId="{C6C08A14-819B-4B6F-8A3A-D83D3AB69ED2}" sibTransId="{C82CD3D4-92E2-4AE1-BBD6-2765E2E781A9}"/>
    <dgm:cxn modelId="{46A15F7A-9AA1-44CB-916E-943619FE0232}" srcId="{538ECF46-61D7-420C-ADAD-F91D02510E0B}" destId="{634FF471-D9C0-4D8D-87EE-47AA2E11DF7C}" srcOrd="3" destOrd="0" parTransId="{31A56529-3257-45EA-9069-246C6CF024EE}" sibTransId="{D886AEB5-F2B8-484B-B6E4-FBDFC0CCD972}"/>
    <dgm:cxn modelId="{E2527772-4F63-485A-9868-D2AC931AE7F7}" srcId="{538ECF46-61D7-420C-ADAD-F91D02510E0B}" destId="{F3260C45-205B-4E86-B9A5-8931DC9DD7DD}" srcOrd="1" destOrd="0" parTransId="{3C079980-36CB-4194-8BE2-92E5A0451D8B}" sibTransId="{8542E560-FC1A-4035-9E70-85CB0E5AE964}"/>
    <dgm:cxn modelId="{CAD9B6FF-00AA-4CEA-AFAD-22FF88412325}" type="presOf" srcId="{C4D0C240-41F9-4C4E-99D1-001AEFA42EE1}" destId="{52D8051B-95DB-4593-8372-9CCA6B4814FA}" srcOrd="1" destOrd="0" presId="urn:microsoft.com/office/officeart/2005/8/layout/hierarchy2"/>
    <dgm:cxn modelId="{28693D26-C6AF-4C90-929E-073DB3A1AC61}" type="presOf" srcId="{634FF471-D9C0-4D8D-87EE-47AA2E11DF7C}" destId="{3270E40E-E9C8-4D0B-9B50-A43BA595DAB9}" srcOrd="0" destOrd="0" presId="urn:microsoft.com/office/officeart/2005/8/layout/hierarchy2"/>
    <dgm:cxn modelId="{6C27B516-E5BB-4B40-B8A4-F580A83A3910}" type="presOf" srcId="{31A56529-3257-45EA-9069-246C6CF024EE}" destId="{4C5BCDD1-C4A3-40A8-AB6D-6CCE8E273015}" srcOrd="1" destOrd="0" presId="urn:microsoft.com/office/officeart/2005/8/layout/hierarchy2"/>
    <dgm:cxn modelId="{98457AAF-0289-46B9-9185-DCAA6DBD0AF8}" type="presOf" srcId="{C6C08A14-819B-4B6F-8A3A-D83D3AB69ED2}" destId="{CCB52F0E-D323-4331-89D0-DBC9BEEBC1C5}" srcOrd="0" destOrd="0" presId="urn:microsoft.com/office/officeart/2005/8/layout/hierarchy2"/>
    <dgm:cxn modelId="{AAD25A8D-F5A9-4912-A98C-777F38060AF0}" type="presOf" srcId="{59C1FEC7-DA8B-46C9-B1CE-EC7A5636BDD7}" destId="{CCECC18D-C211-4357-85E2-860E73D669C7}" srcOrd="0" destOrd="0" presId="urn:microsoft.com/office/officeart/2005/8/layout/hierarchy2"/>
    <dgm:cxn modelId="{8B15327E-08B4-4CD0-BB11-8A91F03F28BF}" type="presOf" srcId="{8DFE45E0-B80B-41F8-A8EF-376290DB59C5}" destId="{13C6E8E4-096B-43CA-89F9-FC34D1034F82}" srcOrd="1" destOrd="0" presId="urn:microsoft.com/office/officeart/2005/8/layout/hierarchy2"/>
    <dgm:cxn modelId="{DB8C7F25-1565-4410-A241-86B946CFECCD}" type="presOf" srcId="{B939756B-E64A-4C6E-A3B1-AA70467FEC78}" destId="{D68BFD5F-6B46-4410-A0D3-BCD09DB7BEAB}" srcOrd="0" destOrd="0" presId="urn:microsoft.com/office/officeart/2005/8/layout/hierarchy2"/>
    <dgm:cxn modelId="{9BF5C489-1ED9-45F6-8ED1-8AB0D6D663D4}" type="presOf" srcId="{C6C08A14-819B-4B6F-8A3A-D83D3AB69ED2}" destId="{BDEA65BE-73E2-469A-8298-E7D2D1C26441}" srcOrd="1" destOrd="0" presId="urn:microsoft.com/office/officeart/2005/8/layout/hierarchy2"/>
    <dgm:cxn modelId="{EEE84F9B-B8AE-4B19-BAFE-7AADF7663FA9}" type="presParOf" srcId="{068F0403-24CC-4A5A-B0B1-1667B63331E6}" destId="{F7C4F889-545B-425A-BB5A-88BB499EC0E6}" srcOrd="0" destOrd="0" presId="urn:microsoft.com/office/officeart/2005/8/layout/hierarchy2"/>
    <dgm:cxn modelId="{08862EF5-460F-4064-8C02-71E740AA747F}" type="presParOf" srcId="{F7C4F889-545B-425A-BB5A-88BB499EC0E6}" destId="{84E82C69-698D-469B-91A0-EB70FFE908D7}" srcOrd="0" destOrd="0" presId="urn:microsoft.com/office/officeart/2005/8/layout/hierarchy2"/>
    <dgm:cxn modelId="{CD8DA3DD-1557-4166-B695-AEDDF7DF521D}" type="presParOf" srcId="{F7C4F889-545B-425A-BB5A-88BB499EC0E6}" destId="{C46E5AD2-1584-47AA-A694-23C3C08EDD3E}" srcOrd="1" destOrd="0" presId="urn:microsoft.com/office/officeart/2005/8/layout/hierarchy2"/>
    <dgm:cxn modelId="{37C34BCC-BFAF-4878-8430-B6D08973F3BD}" type="presParOf" srcId="{C46E5AD2-1584-47AA-A694-23C3C08EDD3E}" destId="{8DA98F91-0CFD-4E36-B3F0-561015532CBB}" srcOrd="0" destOrd="0" presId="urn:microsoft.com/office/officeart/2005/8/layout/hierarchy2"/>
    <dgm:cxn modelId="{78B3189D-0376-4987-98FF-F68FF0108BC3}" type="presParOf" srcId="{8DA98F91-0CFD-4E36-B3F0-561015532CBB}" destId="{13C6E8E4-096B-43CA-89F9-FC34D1034F82}" srcOrd="0" destOrd="0" presId="urn:microsoft.com/office/officeart/2005/8/layout/hierarchy2"/>
    <dgm:cxn modelId="{8C963A2A-A339-47E6-9C85-450BAF09F4BD}" type="presParOf" srcId="{C46E5AD2-1584-47AA-A694-23C3C08EDD3E}" destId="{E27FEC3F-EDB4-4E63-9ECA-B1FC4D4CD959}" srcOrd="1" destOrd="0" presId="urn:microsoft.com/office/officeart/2005/8/layout/hierarchy2"/>
    <dgm:cxn modelId="{2CE400F5-5F33-47C3-9BAE-DD9B09236B47}" type="presParOf" srcId="{E27FEC3F-EDB4-4E63-9ECA-B1FC4D4CD959}" destId="{CCECC18D-C211-4357-85E2-860E73D669C7}" srcOrd="0" destOrd="0" presId="urn:microsoft.com/office/officeart/2005/8/layout/hierarchy2"/>
    <dgm:cxn modelId="{BB061B43-E8F1-4ED7-9BCB-6F93D4276964}" type="presParOf" srcId="{E27FEC3F-EDB4-4E63-9ECA-B1FC4D4CD959}" destId="{98208E3D-6975-4C3F-B3F2-AE0B41404740}" srcOrd="1" destOrd="0" presId="urn:microsoft.com/office/officeart/2005/8/layout/hierarchy2"/>
    <dgm:cxn modelId="{A3374341-999A-48F5-874D-BEFDF205C4FC}" type="presParOf" srcId="{C46E5AD2-1584-47AA-A694-23C3C08EDD3E}" destId="{AAD21B0A-2706-43A9-9A0F-C43B6D96B020}" srcOrd="2" destOrd="0" presId="urn:microsoft.com/office/officeart/2005/8/layout/hierarchy2"/>
    <dgm:cxn modelId="{59674BC8-8024-408B-B347-FC0B33988243}" type="presParOf" srcId="{AAD21B0A-2706-43A9-9A0F-C43B6D96B020}" destId="{13149AD7-3E1B-4B27-B301-B1260F5DB5E7}" srcOrd="0" destOrd="0" presId="urn:microsoft.com/office/officeart/2005/8/layout/hierarchy2"/>
    <dgm:cxn modelId="{D436BA98-C4FB-4BAC-A2ED-A81CC13C323E}" type="presParOf" srcId="{C46E5AD2-1584-47AA-A694-23C3C08EDD3E}" destId="{5EDE034A-4235-4A0D-8DCF-897ADF1258A4}" srcOrd="3" destOrd="0" presId="urn:microsoft.com/office/officeart/2005/8/layout/hierarchy2"/>
    <dgm:cxn modelId="{55D196DA-8286-411E-B866-4D8524BA553B}" type="presParOf" srcId="{5EDE034A-4235-4A0D-8DCF-897ADF1258A4}" destId="{C1D2E714-2B97-404D-A442-1DE41907B563}" srcOrd="0" destOrd="0" presId="urn:microsoft.com/office/officeart/2005/8/layout/hierarchy2"/>
    <dgm:cxn modelId="{82D0A9D4-4655-4268-9E4E-D1A81CEB0B3E}" type="presParOf" srcId="{5EDE034A-4235-4A0D-8DCF-897ADF1258A4}" destId="{1C702DC3-5D9F-41C8-808D-7E38D8BE9EFF}" srcOrd="1" destOrd="0" presId="urn:microsoft.com/office/officeart/2005/8/layout/hierarchy2"/>
    <dgm:cxn modelId="{379392B3-FD3D-4B36-B93A-7AEE6C34026F}" type="presParOf" srcId="{C46E5AD2-1584-47AA-A694-23C3C08EDD3E}" destId="{1558CCC0-2615-4F95-88DD-5927110A5B92}" srcOrd="4" destOrd="0" presId="urn:microsoft.com/office/officeart/2005/8/layout/hierarchy2"/>
    <dgm:cxn modelId="{B0F09B22-F056-491B-8E25-7CA893B3ED29}" type="presParOf" srcId="{1558CCC0-2615-4F95-88DD-5927110A5B92}" destId="{52D8051B-95DB-4593-8372-9CCA6B4814FA}" srcOrd="0" destOrd="0" presId="urn:microsoft.com/office/officeart/2005/8/layout/hierarchy2"/>
    <dgm:cxn modelId="{AAA7AD8E-0270-41B9-8121-5FABEEB48553}" type="presParOf" srcId="{C46E5AD2-1584-47AA-A694-23C3C08EDD3E}" destId="{048D3E45-4538-4824-AD70-6DCFF4019DF9}" srcOrd="5" destOrd="0" presId="urn:microsoft.com/office/officeart/2005/8/layout/hierarchy2"/>
    <dgm:cxn modelId="{80193A81-BF9E-4C87-B824-CB94AA9064C8}" type="presParOf" srcId="{048D3E45-4538-4824-AD70-6DCFF4019DF9}" destId="{D68BFD5F-6B46-4410-A0D3-BCD09DB7BEAB}" srcOrd="0" destOrd="0" presId="urn:microsoft.com/office/officeart/2005/8/layout/hierarchy2"/>
    <dgm:cxn modelId="{4E71F695-5EEC-4159-84EC-9B76E8624F75}" type="presParOf" srcId="{048D3E45-4538-4824-AD70-6DCFF4019DF9}" destId="{3FD4AF7A-63E3-4075-ADEA-80346F33E2F3}" srcOrd="1" destOrd="0" presId="urn:microsoft.com/office/officeart/2005/8/layout/hierarchy2"/>
    <dgm:cxn modelId="{54DA9967-C247-431E-BCB0-B5A22C277368}" type="presParOf" srcId="{3FD4AF7A-63E3-4075-ADEA-80346F33E2F3}" destId="{CCB52F0E-D323-4331-89D0-DBC9BEEBC1C5}" srcOrd="0" destOrd="0" presId="urn:microsoft.com/office/officeart/2005/8/layout/hierarchy2"/>
    <dgm:cxn modelId="{D97C862A-8183-4768-9C7C-610CFE7C6B3C}" type="presParOf" srcId="{CCB52F0E-D323-4331-89D0-DBC9BEEBC1C5}" destId="{BDEA65BE-73E2-469A-8298-E7D2D1C26441}" srcOrd="0" destOrd="0" presId="urn:microsoft.com/office/officeart/2005/8/layout/hierarchy2"/>
    <dgm:cxn modelId="{2C68962E-F668-4A1D-B089-539A76BCCDEE}" type="presParOf" srcId="{3FD4AF7A-63E3-4075-ADEA-80346F33E2F3}" destId="{9BC0E84F-D2DA-4FD9-AC41-D70F0808AD52}" srcOrd="1" destOrd="0" presId="urn:microsoft.com/office/officeart/2005/8/layout/hierarchy2"/>
    <dgm:cxn modelId="{0C925D04-BDA2-49F9-82AB-D33A198D0D67}" type="presParOf" srcId="{9BC0E84F-D2DA-4FD9-AC41-D70F0808AD52}" destId="{9FFD462C-8C4A-437B-86EC-F18A342C80FA}" srcOrd="0" destOrd="0" presId="urn:microsoft.com/office/officeart/2005/8/layout/hierarchy2"/>
    <dgm:cxn modelId="{317C8E54-754C-4CEC-9DB5-57B868CEC273}" type="presParOf" srcId="{9BC0E84F-D2DA-4FD9-AC41-D70F0808AD52}" destId="{58D492EE-9135-42DD-B23B-14EE57D2831D}" srcOrd="1" destOrd="0" presId="urn:microsoft.com/office/officeart/2005/8/layout/hierarchy2"/>
    <dgm:cxn modelId="{F758FFED-9388-4DE9-BDB5-DD1AF479924C}" type="presParOf" srcId="{C46E5AD2-1584-47AA-A694-23C3C08EDD3E}" destId="{AB32F5D2-F5C5-4726-90D8-820A13DDB33D}" srcOrd="6" destOrd="0" presId="urn:microsoft.com/office/officeart/2005/8/layout/hierarchy2"/>
    <dgm:cxn modelId="{7296B727-FC43-40AA-AB48-5CDDC239C8D9}" type="presParOf" srcId="{AB32F5D2-F5C5-4726-90D8-820A13DDB33D}" destId="{4C5BCDD1-C4A3-40A8-AB6D-6CCE8E273015}" srcOrd="0" destOrd="0" presId="urn:microsoft.com/office/officeart/2005/8/layout/hierarchy2"/>
    <dgm:cxn modelId="{EBCA9E15-6887-464D-96AB-2A49D13A5AB3}" type="presParOf" srcId="{C46E5AD2-1584-47AA-A694-23C3C08EDD3E}" destId="{BF83E4D7-4033-4886-B52F-683CB6A0F3A2}" srcOrd="7" destOrd="0" presId="urn:microsoft.com/office/officeart/2005/8/layout/hierarchy2"/>
    <dgm:cxn modelId="{EF8F0733-549B-455B-847D-0CA398FB5325}" type="presParOf" srcId="{BF83E4D7-4033-4886-B52F-683CB6A0F3A2}" destId="{3270E40E-E9C8-4D0B-9B50-A43BA595DAB9}" srcOrd="0" destOrd="0" presId="urn:microsoft.com/office/officeart/2005/8/layout/hierarchy2"/>
    <dgm:cxn modelId="{47BF6C96-14A2-4940-95B8-107B35AA8C2E}" type="presParOf" srcId="{BF83E4D7-4033-4886-B52F-683CB6A0F3A2}" destId="{9662D540-6F83-4D2F-BBC5-8EC2CF71E843}" srcOrd="1" destOrd="0" presId="urn:microsoft.com/office/officeart/2005/8/layout/hierarchy2"/>
    <dgm:cxn modelId="{F0C2D8A1-0053-41B0-B325-586520E8C38B}" type="presParOf" srcId="{C46E5AD2-1584-47AA-A694-23C3C08EDD3E}" destId="{9DA9D2BE-41EE-4A33-A79C-D7BD921B56D5}" srcOrd="8" destOrd="0" presId="urn:microsoft.com/office/officeart/2005/8/layout/hierarchy2"/>
    <dgm:cxn modelId="{6575DB61-3C3D-4D59-8D6B-4A6D67DF346C}" type="presParOf" srcId="{9DA9D2BE-41EE-4A33-A79C-D7BD921B56D5}" destId="{DA3337A6-8B8B-42C1-9AFB-766DA877275E}" srcOrd="0" destOrd="0" presId="urn:microsoft.com/office/officeart/2005/8/layout/hierarchy2"/>
    <dgm:cxn modelId="{DB57C0EE-A33B-421B-AB09-DC692E1A6F32}" type="presParOf" srcId="{C46E5AD2-1584-47AA-A694-23C3C08EDD3E}" destId="{AE665435-FB23-466A-86B6-D355E1670776}" srcOrd="9" destOrd="0" presId="urn:microsoft.com/office/officeart/2005/8/layout/hierarchy2"/>
    <dgm:cxn modelId="{F3F7471A-0F44-417B-9E45-1C18E0B4D8D2}" type="presParOf" srcId="{AE665435-FB23-466A-86B6-D355E1670776}" destId="{211124BC-D800-42D9-9485-E28460A6B648}" srcOrd="0" destOrd="0" presId="urn:microsoft.com/office/officeart/2005/8/layout/hierarchy2"/>
    <dgm:cxn modelId="{4FDCDDF7-0323-4D64-B187-3AB01BADA2A3}" type="presParOf" srcId="{AE665435-FB23-466A-86B6-D355E1670776}" destId="{44EFD810-875F-4E1D-BD0C-5CE21CFAA85E}" srcOrd="1" destOrd="0" presId="urn:microsoft.com/office/officeart/2005/8/layout/hierarchy2"/>
  </dgm:cxnLst>
  <dgm:bg>
    <a:noFill/>
  </dgm:bg>
  <dgm:whole/>
  <dgm:extLst>
    <a:ext uri="{C62137D5-CB1D-491B-B009-E17868A290BF}">
      <dgm14:recolorImg xmlns:dgm14="http://schemas.microsoft.com/office/drawing/2010/diagram" xmlns="" val="1"/>
    </a:ex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4E82C69-698D-469B-91A0-EB70FFE908D7}">
      <dsp:nvSpPr>
        <dsp:cNvPr id="0" name=""/>
        <dsp:cNvSpPr/>
      </dsp:nvSpPr>
      <dsp:spPr>
        <a:xfrm>
          <a:off x="82350" y="1512167"/>
          <a:ext cx="1831707" cy="1227624"/>
        </a:xfrm>
        <a:prstGeom prst="roundRect">
          <a:avLst>
            <a:gd name="adj" fmla="val 10000"/>
          </a:avLst>
        </a:prstGeom>
        <a:solidFill>
          <a:srgbClr val="0091B8"/>
        </a:solidFill>
        <a:ln>
          <a:solidFill>
            <a:srgbClr val="00627D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/>
        </a:p>
      </dsp:txBody>
      <dsp:txXfrm>
        <a:off x="82350" y="1512167"/>
        <a:ext cx="1831707" cy="1227624"/>
      </dsp:txXfrm>
    </dsp:sp>
    <dsp:sp modelId="{8DA98F91-0CFD-4E36-B3F0-561015532CBB}">
      <dsp:nvSpPr>
        <dsp:cNvPr id="0" name=""/>
        <dsp:cNvSpPr/>
      </dsp:nvSpPr>
      <dsp:spPr>
        <a:xfrm rot="18769770">
          <a:off x="1531463" y="1233576"/>
          <a:ext cx="2389867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2389867" y="1606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800" kern="1200"/>
        </a:p>
      </dsp:txBody>
      <dsp:txXfrm rot="18769770">
        <a:off x="2666650" y="1189891"/>
        <a:ext cx="119493" cy="119493"/>
      </dsp:txXfrm>
    </dsp:sp>
    <dsp:sp modelId="{CCECC18D-C211-4357-85E2-860E73D669C7}">
      <dsp:nvSpPr>
        <dsp:cNvPr id="0" name=""/>
        <dsp:cNvSpPr/>
      </dsp:nvSpPr>
      <dsp:spPr>
        <a:xfrm>
          <a:off x="3538735" y="1"/>
          <a:ext cx="1493187" cy="746593"/>
        </a:xfrm>
        <a:prstGeom prst="roundRect">
          <a:avLst>
            <a:gd name="adj" fmla="val 10000"/>
          </a:avLst>
        </a:prstGeom>
        <a:solidFill>
          <a:srgbClr val="C7AB7F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err="1" smtClean="0"/>
            <a:t>Policy</a:t>
          </a:r>
          <a:endParaRPr lang="de-DE" sz="2000" kern="1200" dirty="0"/>
        </a:p>
      </dsp:txBody>
      <dsp:txXfrm>
        <a:off x="3538735" y="1"/>
        <a:ext cx="1493187" cy="746593"/>
      </dsp:txXfrm>
    </dsp:sp>
    <dsp:sp modelId="{AAD21B0A-2706-43A9-9A0F-C43B6D96B020}">
      <dsp:nvSpPr>
        <dsp:cNvPr id="0" name=""/>
        <dsp:cNvSpPr/>
      </dsp:nvSpPr>
      <dsp:spPr>
        <a:xfrm rot="19862257">
          <a:off x="1798758" y="1663480"/>
          <a:ext cx="1843884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843884" y="1606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600" kern="1200"/>
        </a:p>
      </dsp:txBody>
      <dsp:txXfrm rot="19862257">
        <a:off x="2674603" y="1633445"/>
        <a:ext cx="92194" cy="92194"/>
      </dsp:txXfrm>
    </dsp:sp>
    <dsp:sp modelId="{C1D2E714-2B97-404D-A442-1DE41907B563}">
      <dsp:nvSpPr>
        <dsp:cNvPr id="0" name=""/>
        <dsp:cNvSpPr/>
      </dsp:nvSpPr>
      <dsp:spPr>
        <a:xfrm>
          <a:off x="3527342" y="859808"/>
          <a:ext cx="1493187" cy="746593"/>
        </a:xfrm>
        <a:prstGeom prst="roundRect">
          <a:avLst>
            <a:gd name="adj" fmla="val 10000"/>
          </a:avLst>
        </a:prstGeom>
        <a:solidFill>
          <a:srgbClr val="C7AB7F"/>
        </a:solidFill>
        <a:ln>
          <a:solidFill>
            <a:srgbClr val="AFC0D1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/>
            <a:t>Science</a:t>
          </a:r>
          <a:endParaRPr lang="de-DE" sz="2000" kern="1200" dirty="0"/>
        </a:p>
      </dsp:txBody>
      <dsp:txXfrm>
        <a:off x="3527342" y="859808"/>
        <a:ext cx="1493187" cy="746593"/>
      </dsp:txXfrm>
    </dsp:sp>
    <dsp:sp modelId="{1558CCC0-2615-4F95-88DD-5927110A5B92}">
      <dsp:nvSpPr>
        <dsp:cNvPr id="0" name=""/>
        <dsp:cNvSpPr/>
      </dsp:nvSpPr>
      <dsp:spPr>
        <a:xfrm rot="21526940">
          <a:off x="1913876" y="2092771"/>
          <a:ext cx="1613648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613648" y="1606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500" kern="1200"/>
        </a:p>
      </dsp:txBody>
      <dsp:txXfrm rot="21526940">
        <a:off x="2680359" y="2068492"/>
        <a:ext cx="80682" cy="80682"/>
      </dsp:txXfrm>
    </dsp:sp>
    <dsp:sp modelId="{D68BFD5F-6B46-4410-A0D3-BCD09DB7BEAB}">
      <dsp:nvSpPr>
        <dsp:cNvPr id="0" name=""/>
        <dsp:cNvSpPr/>
      </dsp:nvSpPr>
      <dsp:spPr>
        <a:xfrm>
          <a:off x="3527342" y="1718391"/>
          <a:ext cx="1513435" cy="746593"/>
        </a:xfrm>
        <a:prstGeom prst="roundRect">
          <a:avLst>
            <a:gd name="adj" fmla="val 10000"/>
          </a:avLst>
        </a:prstGeom>
        <a:solidFill>
          <a:srgbClr val="C7AB7F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/>
            <a:t>Industries/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/>
            <a:t>Services</a:t>
          </a:r>
          <a:endParaRPr lang="de-DE" sz="2000" kern="1200" dirty="0"/>
        </a:p>
      </dsp:txBody>
      <dsp:txXfrm>
        <a:off x="3527342" y="1718391"/>
        <a:ext cx="1513435" cy="746593"/>
      </dsp:txXfrm>
    </dsp:sp>
    <dsp:sp modelId="{CCB52F0E-D323-4331-89D0-DBC9BEEBC1C5}">
      <dsp:nvSpPr>
        <dsp:cNvPr id="0" name=""/>
        <dsp:cNvSpPr/>
      </dsp:nvSpPr>
      <dsp:spPr>
        <a:xfrm rot="20111">
          <a:off x="5040770" y="2078183"/>
          <a:ext cx="874231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874231" y="16062"/>
              </a:lnTo>
            </a:path>
          </a:pathLst>
        </a:custGeom>
        <a:noFill/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500" kern="1200"/>
        </a:p>
      </dsp:txBody>
      <dsp:txXfrm rot="20111">
        <a:off x="5456030" y="2072389"/>
        <a:ext cx="43711" cy="43711"/>
      </dsp:txXfrm>
    </dsp:sp>
    <dsp:sp modelId="{9FFD462C-8C4A-437B-86EC-F18A342C80FA}">
      <dsp:nvSpPr>
        <dsp:cNvPr id="0" name=""/>
        <dsp:cNvSpPr/>
      </dsp:nvSpPr>
      <dsp:spPr>
        <a:xfrm>
          <a:off x="5914994" y="1296143"/>
          <a:ext cx="1493187" cy="1601316"/>
        </a:xfrm>
        <a:prstGeom prst="roundRect">
          <a:avLst>
            <a:gd name="adj" fmla="val 10000"/>
          </a:avLst>
        </a:prstGeom>
        <a:solidFill>
          <a:srgbClr val="DFD0B7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/>
            <a:t> </a:t>
          </a:r>
          <a:r>
            <a:rPr lang="de-DE" sz="2000" kern="1200" dirty="0" err="1" smtClean="0"/>
            <a:t>Tourism</a:t>
          </a:r>
          <a:endParaRPr lang="de-DE" sz="2000" kern="1200" dirty="0"/>
        </a:p>
      </dsp:txBody>
      <dsp:txXfrm>
        <a:off x="5914994" y="1296143"/>
        <a:ext cx="1493187" cy="1601316"/>
      </dsp:txXfrm>
    </dsp:sp>
    <dsp:sp modelId="{AB32F5D2-F5C5-4726-90D8-820A13DDB33D}">
      <dsp:nvSpPr>
        <dsp:cNvPr id="0" name=""/>
        <dsp:cNvSpPr/>
      </dsp:nvSpPr>
      <dsp:spPr>
        <a:xfrm rot="1623859">
          <a:off x="1814866" y="2522062"/>
          <a:ext cx="1811668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811668" y="1606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600" kern="1200"/>
        </a:p>
      </dsp:txBody>
      <dsp:txXfrm rot="1623859">
        <a:off x="2675408" y="2492833"/>
        <a:ext cx="90583" cy="90583"/>
      </dsp:txXfrm>
    </dsp:sp>
    <dsp:sp modelId="{3270E40E-E9C8-4D0B-9B50-A43BA595DAB9}">
      <dsp:nvSpPr>
        <dsp:cNvPr id="0" name=""/>
        <dsp:cNvSpPr/>
      </dsp:nvSpPr>
      <dsp:spPr>
        <a:xfrm>
          <a:off x="3527342" y="2576973"/>
          <a:ext cx="1493187" cy="746593"/>
        </a:xfrm>
        <a:prstGeom prst="roundRect">
          <a:avLst>
            <a:gd name="adj" fmla="val 10000"/>
          </a:avLst>
        </a:prstGeom>
        <a:solidFill>
          <a:srgbClr val="C7AB7F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/>
            <a:t>Interest Groups</a:t>
          </a:r>
          <a:endParaRPr lang="de-DE" sz="2000" kern="1200" dirty="0"/>
        </a:p>
      </dsp:txBody>
      <dsp:txXfrm>
        <a:off x="3527342" y="2576973"/>
        <a:ext cx="1493187" cy="746593"/>
      </dsp:txXfrm>
    </dsp:sp>
    <dsp:sp modelId="{9DA9D2BE-41EE-4A33-A79C-D7BD921B56D5}">
      <dsp:nvSpPr>
        <dsp:cNvPr id="0" name=""/>
        <dsp:cNvSpPr/>
      </dsp:nvSpPr>
      <dsp:spPr>
        <a:xfrm rot="2772568">
          <a:off x="1555072" y="2951354"/>
          <a:ext cx="2331255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2331255" y="1606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800" kern="1200"/>
        </a:p>
      </dsp:txBody>
      <dsp:txXfrm rot="2772568">
        <a:off x="2662419" y="2909134"/>
        <a:ext cx="116562" cy="116562"/>
      </dsp:txXfrm>
    </dsp:sp>
    <dsp:sp modelId="{211124BC-D800-42D9-9485-E28460A6B648}">
      <dsp:nvSpPr>
        <dsp:cNvPr id="0" name=""/>
        <dsp:cNvSpPr/>
      </dsp:nvSpPr>
      <dsp:spPr>
        <a:xfrm>
          <a:off x="3527342" y="3435556"/>
          <a:ext cx="1493187" cy="746593"/>
        </a:xfrm>
        <a:prstGeom prst="roundRect">
          <a:avLst>
            <a:gd name="adj" fmla="val 10000"/>
          </a:avLst>
        </a:prstGeom>
        <a:solidFill>
          <a:srgbClr val="C7AB7F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/>
            <a:t>General Public</a:t>
          </a:r>
          <a:endParaRPr lang="de-DE" sz="2000" kern="1200" dirty="0"/>
        </a:p>
      </dsp:txBody>
      <dsp:txXfrm>
        <a:off x="3527342" y="3435556"/>
        <a:ext cx="1493187" cy="7465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2A89C-A683-4B2B-9EBA-7CEFD5EDB1F4}" type="datetimeFigureOut">
              <a:rPr lang="de-DE" smtClean="0"/>
              <a:pPr/>
              <a:t>18.10.2016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928CBF-1B0D-45BF-A7F7-3F45DB8029DC}" type="slidenum">
              <a:rPr lang="de-DE" smtClean="0"/>
              <a:pPr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544623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95378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30049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tangolo 19"/>
          <p:cNvSpPr/>
          <p:nvPr userDrawn="1"/>
        </p:nvSpPr>
        <p:spPr>
          <a:xfrm>
            <a:off x="3491880" y="1628800"/>
            <a:ext cx="4392488" cy="5229200"/>
          </a:xfrm>
          <a:prstGeom prst="rect">
            <a:avLst/>
          </a:prstGeom>
          <a:solidFill>
            <a:srgbClr val="8F41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21" name="Rettangolo 20"/>
          <p:cNvSpPr/>
          <p:nvPr userDrawn="1"/>
        </p:nvSpPr>
        <p:spPr>
          <a:xfrm>
            <a:off x="0" y="1628800"/>
            <a:ext cx="6012160" cy="5229200"/>
          </a:xfrm>
          <a:prstGeom prst="rect">
            <a:avLst/>
          </a:prstGeom>
          <a:solidFill>
            <a:srgbClr val="006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800" b="1">
              <a:solidFill>
                <a:srgbClr val="95EBE9"/>
              </a:solidFill>
            </a:endParaRPr>
          </a:p>
          <a:p>
            <a:pPr algn="ctr"/>
            <a:endParaRPr lang="it-IT" sz="2800" b="1">
              <a:solidFill>
                <a:srgbClr val="95EBE9"/>
              </a:solidFill>
            </a:endParaRPr>
          </a:p>
          <a:p>
            <a:pPr algn="ctr"/>
            <a:r>
              <a:rPr lang="it-IT" sz="2800" b="1">
                <a:solidFill>
                  <a:srgbClr val="95EBE9"/>
                </a:solidFill>
              </a:rPr>
              <a:t> </a:t>
            </a:r>
            <a:endParaRPr lang="it-IT" sz="2800" b="1">
              <a:solidFill>
                <a:srgbClr val="D8F8F7"/>
              </a:solidFill>
            </a:endParaRPr>
          </a:p>
          <a:p>
            <a:pPr algn="ctr"/>
            <a:endParaRPr lang="it-IT" sz="2800" b="1">
              <a:solidFill>
                <a:srgbClr val="95EBE9"/>
              </a:solidFill>
            </a:endParaRPr>
          </a:p>
          <a:p>
            <a:pPr algn="ctr"/>
            <a:endParaRPr lang="it-IT" sz="2800" b="1">
              <a:solidFill>
                <a:srgbClr val="95EBE9"/>
              </a:solidFill>
            </a:endParaRPr>
          </a:p>
          <a:p>
            <a:pPr algn="ctr"/>
            <a:endParaRPr lang="it-IT" sz="2800" b="1">
              <a:solidFill>
                <a:srgbClr val="95EBE9"/>
              </a:solidFill>
            </a:endParaRPr>
          </a:p>
          <a:p>
            <a:pPr algn="ctr"/>
            <a:endParaRPr lang="it-IT" sz="2800">
              <a:solidFill>
                <a:srgbClr val="95EBE9"/>
              </a:solidFill>
            </a:endParaRPr>
          </a:p>
          <a:p>
            <a:pPr algn="ctr"/>
            <a:r>
              <a:rPr lang="it-IT" sz="2800">
                <a:solidFill>
                  <a:srgbClr val="95EBE9"/>
                </a:solidFill>
              </a:rPr>
              <a:t> </a:t>
            </a:r>
            <a:endParaRPr lang="it-IT" sz="2800" dirty="0">
              <a:solidFill>
                <a:srgbClr val="95EBE9"/>
              </a:solidFill>
            </a:endParaRPr>
          </a:p>
        </p:txBody>
      </p:sp>
      <p:sp>
        <p:nvSpPr>
          <p:cNvPr id="22" name="Rettangolo 21"/>
          <p:cNvSpPr/>
          <p:nvPr userDrawn="1"/>
        </p:nvSpPr>
        <p:spPr>
          <a:xfrm>
            <a:off x="7812360" y="1628800"/>
            <a:ext cx="1331640" cy="5229200"/>
          </a:xfrm>
          <a:prstGeom prst="rect">
            <a:avLst/>
          </a:prstGeom>
          <a:solidFill>
            <a:srgbClr val="6A89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23" name="Rettangolo 22"/>
          <p:cNvSpPr/>
          <p:nvPr userDrawn="1"/>
        </p:nvSpPr>
        <p:spPr>
          <a:xfrm>
            <a:off x="0" y="5589240"/>
            <a:ext cx="9144000" cy="1296144"/>
          </a:xfrm>
          <a:prstGeom prst="rect">
            <a:avLst/>
          </a:prstGeom>
          <a:solidFill>
            <a:srgbClr val="C7A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pic>
        <p:nvPicPr>
          <p:cNvPr id="24" name="Picture 20" descr="http://europa.eu/about-eu/basic-information/symbols/images/flag_yellow_high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95623" y="360249"/>
            <a:ext cx="945925" cy="626200"/>
          </a:xfrm>
          <a:prstGeom prst="rect">
            <a:avLst/>
          </a:prstGeom>
          <a:noFill/>
        </p:spPr>
      </p:pic>
      <p:sp>
        <p:nvSpPr>
          <p:cNvPr id="25" name="CasellaDiTesto 24"/>
          <p:cNvSpPr txBox="1"/>
          <p:nvPr userDrawn="1"/>
        </p:nvSpPr>
        <p:spPr>
          <a:xfrm>
            <a:off x="7380312" y="1002214"/>
            <a:ext cx="15292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 err="1">
                <a:solidFill>
                  <a:prstClr val="black"/>
                </a:solidFill>
              </a:rPr>
              <a:t>Horizon</a:t>
            </a:r>
            <a:r>
              <a:rPr lang="it-IT" sz="1600" b="1" dirty="0">
                <a:solidFill>
                  <a:prstClr val="black"/>
                </a:solidFill>
              </a:rPr>
              <a:t> 2020</a:t>
            </a:r>
            <a:endParaRPr lang="it-IT" b="1" dirty="0">
              <a:solidFill>
                <a:prstClr val="black"/>
              </a:solidFill>
            </a:endParaRPr>
          </a:p>
        </p:txBody>
      </p:sp>
      <p:pic>
        <p:nvPicPr>
          <p:cNvPr id="28" name="Picture 39"/>
          <p:cNvPicPr>
            <a:picLocks noChangeAspect="1" noChangeArrowheads="1"/>
          </p:cNvPicPr>
          <p:nvPr userDrawn="1"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b="25546"/>
          <a:stretch>
            <a:fillRect/>
          </a:stretch>
        </p:blipFill>
        <p:spPr bwMode="auto">
          <a:xfrm>
            <a:off x="7810500" y="4653136"/>
            <a:ext cx="1333500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" name="Picture 44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05250" y="2984500"/>
            <a:ext cx="13335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" name="Picture 50" descr="http://weboldal-tarhely-domain.hu/wp-content/uploads/2014/06/honlap-keszito.png"/>
          <p:cNvPicPr>
            <a:picLocks noChangeAspect="1" noChangeArrowheads="1"/>
          </p:cNvPicPr>
          <p:nvPr userDrawn="1"/>
        </p:nvPicPr>
        <p:blipFill>
          <a:blip r:embed="rId5" cstate="print">
            <a:lum bright="70000" contrast="-70000"/>
          </a:blip>
          <a:srcRect t="10238" r="24538" b="20406"/>
          <a:stretch>
            <a:fillRect/>
          </a:stretch>
        </p:blipFill>
        <p:spPr bwMode="auto">
          <a:xfrm rot="7185284">
            <a:off x="6266964" y="3813972"/>
            <a:ext cx="1288854" cy="1836468"/>
          </a:xfrm>
          <a:prstGeom prst="rect">
            <a:avLst/>
          </a:prstGeom>
          <a:noFill/>
        </p:spPr>
      </p:pic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228216"/>
            <a:ext cx="7524328" cy="1184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390640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D62E5-2893-442F-8F07-3B349C2D87EB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5284-F5C6-4BD4-BC0D-B67D2218C9F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3708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A6144-3092-4AD4-A1BA-EAEB43578FDE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5284-F5C6-4BD4-BC0D-B67D2218C9F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8001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/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83733"/>
            <a:ext cx="2133600" cy="365125"/>
          </a:xfrm>
        </p:spPr>
        <p:txBody>
          <a:bodyPr/>
          <a:lstStyle/>
          <a:p>
            <a:fld id="{794FD12D-1B35-4760-8649-C092CA4DD59C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83733"/>
            <a:ext cx="2895600" cy="365125"/>
          </a:xfrm>
        </p:spPr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83733"/>
            <a:ext cx="2133600" cy="365125"/>
          </a:xfrm>
        </p:spPr>
        <p:txBody>
          <a:bodyPr/>
          <a:lstStyle/>
          <a:p>
            <a:fld id="{AF365284-F5C6-4BD4-BC0D-B67D2218C9F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ttangolo 7"/>
          <p:cNvSpPr/>
          <p:nvPr userDrawn="1"/>
        </p:nvSpPr>
        <p:spPr>
          <a:xfrm>
            <a:off x="3491880" y="6336703"/>
            <a:ext cx="4824536" cy="548680"/>
          </a:xfrm>
          <a:prstGeom prst="rect">
            <a:avLst/>
          </a:prstGeom>
          <a:solidFill>
            <a:srgbClr val="006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9" name="Rettangolo 8"/>
          <p:cNvSpPr/>
          <p:nvPr userDrawn="1"/>
        </p:nvSpPr>
        <p:spPr>
          <a:xfrm>
            <a:off x="0" y="6336703"/>
            <a:ext cx="6516216" cy="548680"/>
          </a:xfrm>
          <a:prstGeom prst="rect">
            <a:avLst/>
          </a:prstGeom>
          <a:solidFill>
            <a:srgbClr val="8F41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800" b="1" dirty="0">
              <a:solidFill>
                <a:srgbClr val="95EBE9"/>
              </a:solidFill>
            </a:endParaRPr>
          </a:p>
          <a:p>
            <a:pPr algn="ctr"/>
            <a:endParaRPr lang="it-IT" sz="2800" b="1" dirty="0">
              <a:solidFill>
                <a:srgbClr val="95EBE9"/>
              </a:solidFill>
            </a:endParaRPr>
          </a:p>
          <a:p>
            <a:pPr algn="ctr"/>
            <a:r>
              <a:rPr lang="it-IT" sz="2800" b="1" dirty="0">
                <a:solidFill>
                  <a:srgbClr val="95EBE9"/>
                </a:solidFill>
              </a:rPr>
              <a:t> </a:t>
            </a:r>
            <a:endParaRPr lang="it-IT" sz="2800" b="1" dirty="0">
              <a:solidFill>
                <a:srgbClr val="D8F8F7"/>
              </a:solidFill>
            </a:endParaRPr>
          </a:p>
          <a:p>
            <a:pPr algn="ctr"/>
            <a:endParaRPr lang="it-IT" sz="2800" b="1" dirty="0">
              <a:solidFill>
                <a:srgbClr val="95EBE9"/>
              </a:solidFill>
            </a:endParaRPr>
          </a:p>
          <a:p>
            <a:pPr algn="ctr"/>
            <a:endParaRPr lang="it-IT" sz="2800" b="1" dirty="0">
              <a:solidFill>
                <a:srgbClr val="95EBE9"/>
              </a:solidFill>
            </a:endParaRPr>
          </a:p>
          <a:p>
            <a:pPr algn="ctr"/>
            <a:endParaRPr lang="it-IT" sz="2800" b="1" dirty="0">
              <a:solidFill>
                <a:srgbClr val="95EBE9"/>
              </a:solidFill>
            </a:endParaRPr>
          </a:p>
          <a:p>
            <a:pPr algn="ctr"/>
            <a:endParaRPr lang="it-IT" sz="2800" dirty="0">
              <a:solidFill>
                <a:srgbClr val="95EBE9"/>
              </a:solidFill>
            </a:endParaRPr>
          </a:p>
          <a:p>
            <a:pPr algn="ctr"/>
            <a:r>
              <a:rPr lang="it-IT" sz="2800" dirty="0">
                <a:solidFill>
                  <a:srgbClr val="95EBE9"/>
                </a:solidFill>
              </a:rPr>
              <a:t> </a:t>
            </a:r>
          </a:p>
        </p:txBody>
      </p:sp>
      <p:sp>
        <p:nvSpPr>
          <p:cNvPr id="10" name="Rettangolo 9"/>
          <p:cNvSpPr/>
          <p:nvPr userDrawn="1"/>
        </p:nvSpPr>
        <p:spPr>
          <a:xfrm>
            <a:off x="7812360" y="6336703"/>
            <a:ext cx="1331640" cy="548680"/>
          </a:xfrm>
          <a:prstGeom prst="rect">
            <a:avLst/>
          </a:prstGeom>
          <a:solidFill>
            <a:srgbClr val="6A89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1" name="Rettangolo 10"/>
          <p:cNvSpPr/>
          <p:nvPr userDrawn="1"/>
        </p:nvSpPr>
        <p:spPr>
          <a:xfrm>
            <a:off x="34929" y="6336703"/>
            <a:ext cx="4932040" cy="548680"/>
          </a:xfrm>
          <a:prstGeom prst="rect">
            <a:avLst/>
          </a:prstGeom>
          <a:solidFill>
            <a:srgbClr val="C7A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prstClr val="white"/>
              </a:solidFill>
            </a:endParaRPr>
          </a:p>
        </p:txBody>
      </p:sp>
      <p:pic>
        <p:nvPicPr>
          <p:cNvPr id="16" name="Picture 39"/>
          <p:cNvPicPr>
            <a:picLocks noChangeAspect="1" noChangeArrowheads="1"/>
          </p:cNvPicPr>
          <p:nvPr userDrawn="1"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b="25546"/>
          <a:stretch>
            <a:fillRect/>
          </a:stretch>
        </p:blipFill>
        <p:spPr bwMode="auto">
          <a:xfrm>
            <a:off x="7810500" y="5949280"/>
            <a:ext cx="1333500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44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05250" y="2984500"/>
            <a:ext cx="13335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50" descr="http://weboldal-tarhely-domain.hu/wp-content/uploads/2014/06/honlap-keszito.png"/>
          <p:cNvPicPr>
            <a:picLocks noChangeAspect="1" noChangeArrowheads="1"/>
          </p:cNvPicPr>
          <p:nvPr userDrawn="1"/>
        </p:nvPicPr>
        <p:blipFill>
          <a:blip r:embed="rId4" cstate="print">
            <a:lum bright="70000" contrast="-70000"/>
          </a:blip>
          <a:srcRect l="31956" t="10238" r="24538" b="20406"/>
          <a:stretch>
            <a:fillRect/>
          </a:stretch>
        </p:blipFill>
        <p:spPr bwMode="auto">
          <a:xfrm rot="5400000">
            <a:off x="5491841" y="5933017"/>
            <a:ext cx="548680" cy="1356053"/>
          </a:xfrm>
          <a:prstGeom prst="rect">
            <a:avLst/>
          </a:prstGeom>
          <a:noFill/>
        </p:spPr>
      </p:pic>
      <p:sp>
        <p:nvSpPr>
          <p:cNvPr id="19" name="Segnaposto numero diapositiva 5"/>
          <p:cNvSpPr txBox="1">
            <a:spLocks/>
          </p:cNvSpPr>
          <p:nvPr userDrawn="1"/>
        </p:nvSpPr>
        <p:spPr>
          <a:xfrm>
            <a:off x="6594280" y="65202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>
              <a:defRPr/>
            </a:pPr>
            <a:fld id="{AF365284-F5C6-4BD4-BC0D-B67D2218C9F0}" type="slidenum">
              <a:rPr lang="it-IT" sz="1050">
                <a:solidFill>
                  <a:prstClr val="white"/>
                </a:solidFill>
              </a:rPr>
              <a:pPr algn="r">
                <a:defRPr/>
              </a:pPr>
              <a:t>‹Nº›</a:t>
            </a:fld>
            <a:endParaRPr lang="it-IT" sz="2000" dirty="0">
              <a:solidFill>
                <a:prstClr val="white"/>
              </a:solidFill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54052" y="48286"/>
            <a:ext cx="3635896" cy="572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0977798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70BF1-7358-4A12-A78F-A9503A34715F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5284-F5C6-4BD4-BC0D-B67D2218C9F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2005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D3632-4103-421A-A0C4-8F79D41EABB1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5284-F5C6-4BD4-BC0D-B67D2218C9F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4477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9AA93-39CF-4C70-97D6-4D11E56E375D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5284-F5C6-4BD4-BC0D-B67D2218C9F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8615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6C1FE-7092-4CF2-8CA3-7759B9509731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5284-F5C6-4BD4-BC0D-B67D2218C9F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9631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BC681-B9B2-46CA-94A2-A8F9AF6C3BDD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5284-F5C6-4BD4-BC0D-B67D2218C9F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562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AC9DF-6EC1-4CDB-91EE-E5556AF282AC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5284-F5C6-4BD4-BC0D-B67D2218C9F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0657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1AF13-475F-4639-80FA-E3CE59A2BC0B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5284-F5C6-4BD4-BC0D-B67D2218C9F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704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CB1B7-7D9A-404C-9F7D-6F9456E6FBAF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18/10/2016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65284-F5C6-4BD4-BC0D-B67D2218C9F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5598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179512" y="1969550"/>
            <a:ext cx="52565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prstClr val="white"/>
                </a:solidFill>
              </a:rPr>
              <a:t> </a:t>
            </a:r>
            <a:r>
              <a:rPr lang="it-IT" sz="2800" b="1" dirty="0" err="1">
                <a:solidFill>
                  <a:prstClr val="white"/>
                </a:solidFill>
              </a:rPr>
              <a:t>Nanomaterials</a:t>
            </a:r>
            <a:r>
              <a:rPr lang="it-IT" sz="2800" b="1" dirty="0">
                <a:solidFill>
                  <a:prstClr val="white"/>
                </a:solidFill>
              </a:rPr>
              <a:t> for </a:t>
            </a:r>
            <a:r>
              <a:rPr lang="it-IT" sz="2800" b="1" dirty="0" err="1">
                <a:solidFill>
                  <a:prstClr val="white"/>
                </a:solidFill>
              </a:rPr>
              <a:t>conservation</a:t>
            </a:r>
            <a:r>
              <a:rPr lang="it-IT" sz="2800" b="1" dirty="0">
                <a:solidFill>
                  <a:prstClr val="white"/>
                </a:solidFill>
              </a:rPr>
              <a:t> of </a:t>
            </a:r>
            <a:r>
              <a:rPr lang="it-IT" sz="2800" b="1" dirty="0" err="1">
                <a:solidFill>
                  <a:prstClr val="white"/>
                </a:solidFill>
              </a:rPr>
              <a:t>European</a:t>
            </a:r>
            <a:r>
              <a:rPr lang="it-IT" sz="2800" b="1" dirty="0">
                <a:solidFill>
                  <a:prstClr val="white"/>
                </a:solidFill>
              </a:rPr>
              <a:t> </a:t>
            </a:r>
            <a:r>
              <a:rPr lang="it-IT" sz="2800" b="1" dirty="0" err="1">
                <a:solidFill>
                  <a:prstClr val="white"/>
                </a:solidFill>
              </a:rPr>
              <a:t>architectural</a:t>
            </a:r>
            <a:r>
              <a:rPr lang="it-IT" sz="2800" b="1" dirty="0">
                <a:solidFill>
                  <a:prstClr val="white"/>
                </a:solidFill>
              </a:rPr>
              <a:t> </a:t>
            </a:r>
            <a:r>
              <a:rPr lang="it-IT" sz="2800" b="1" dirty="0" err="1">
                <a:solidFill>
                  <a:prstClr val="white"/>
                </a:solidFill>
              </a:rPr>
              <a:t>heritage</a:t>
            </a:r>
            <a:r>
              <a:rPr lang="it-IT" sz="2800" b="1" dirty="0">
                <a:solidFill>
                  <a:prstClr val="white"/>
                </a:solidFill>
              </a:rPr>
              <a:t> </a:t>
            </a:r>
            <a:r>
              <a:rPr lang="it-IT" sz="2800" b="1" dirty="0" err="1">
                <a:solidFill>
                  <a:prstClr val="white"/>
                </a:solidFill>
              </a:rPr>
              <a:t>developed</a:t>
            </a:r>
            <a:r>
              <a:rPr lang="it-IT" sz="2800" b="1" dirty="0">
                <a:solidFill>
                  <a:prstClr val="white"/>
                </a:solidFill>
              </a:rPr>
              <a:t> by </a:t>
            </a:r>
            <a:r>
              <a:rPr lang="it-IT" sz="2800" b="1" dirty="0" err="1">
                <a:solidFill>
                  <a:prstClr val="white"/>
                </a:solidFill>
              </a:rPr>
              <a:t>research</a:t>
            </a:r>
            <a:r>
              <a:rPr lang="it-IT" sz="2800" b="1" dirty="0">
                <a:solidFill>
                  <a:prstClr val="white"/>
                </a:solidFill>
              </a:rPr>
              <a:t> on </a:t>
            </a:r>
            <a:r>
              <a:rPr lang="it-IT" sz="2800" b="1" dirty="0" err="1">
                <a:solidFill>
                  <a:prstClr val="white"/>
                </a:solidFill>
              </a:rPr>
              <a:t>characteristic</a:t>
            </a:r>
            <a:r>
              <a:rPr lang="it-IT" sz="2800" b="1" dirty="0">
                <a:solidFill>
                  <a:prstClr val="white"/>
                </a:solidFill>
              </a:rPr>
              <a:t> </a:t>
            </a:r>
            <a:r>
              <a:rPr lang="it-IT" sz="2800" b="1" dirty="0" err="1">
                <a:solidFill>
                  <a:prstClr val="white"/>
                </a:solidFill>
              </a:rPr>
              <a:t>lithotypes</a:t>
            </a:r>
            <a:endParaRPr lang="it-IT" sz="2800" b="1" dirty="0">
              <a:solidFill>
                <a:prstClr val="white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611560" y="3810367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it-IT" b="1" dirty="0" smtClean="0">
              <a:solidFill>
                <a:srgbClr val="95EBE9"/>
              </a:solidFill>
            </a:endParaRPr>
          </a:p>
          <a:p>
            <a:pPr algn="ctr"/>
            <a:r>
              <a:rPr lang="it-IT" b="1" dirty="0" smtClean="0">
                <a:solidFill>
                  <a:prstClr val="white"/>
                </a:solidFill>
              </a:rPr>
              <a:t>Coordinator</a:t>
            </a:r>
            <a:r>
              <a:rPr lang="it-IT" b="1" dirty="0">
                <a:solidFill>
                  <a:prstClr val="white"/>
                </a:solidFill>
              </a:rPr>
              <a:t>: Professor Andrea Lazzeri, </a:t>
            </a:r>
          </a:p>
          <a:p>
            <a:pPr algn="ctr"/>
            <a:r>
              <a:rPr lang="it-IT" b="1" dirty="0">
                <a:solidFill>
                  <a:prstClr val="white"/>
                </a:solidFill>
              </a:rPr>
              <a:t>University of Pisa (INSTM</a:t>
            </a:r>
            <a:r>
              <a:rPr lang="it-IT" b="1" dirty="0" smtClean="0">
                <a:solidFill>
                  <a:prstClr val="white"/>
                </a:solidFill>
              </a:rPr>
              <a:t>)</a:t>
            </a:r>
            <a:endParaRPr lang="it-IT" b="1" dirty="0">
              <a:solidFill>
                <a:prstClr val="white"/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0" y="4841215"/>
            <a:ext cx="6012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Myriad Pro" pitchFamily="34" charset="0"/>
              </a:rPr>
              <a:t>University Bussiness Forum Basque </a:t>
            </a:r>
            <a:r>
              <a:rPr lang="it-IT" sz="16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Myriad Pro" pitchFamily="34" charset="0"/>
              </a:rPr>
              <a:t>Country. Session 2 ‘Cultural Enterpreneurship’. 18th October 2016</a:t>
            </a:r>
            <a:endParaRPr lang="it-IT" sz="1600" b="1" dirty="0">
              <a:solidFill>
                <a:schemeClr val="accent3">
                  <a:lumMod val="60000"/>
                  <a:lumOff val="40000"/>
                </a:schemeClr>
              </a:solidFill>
              <a:latin typeface="Myriad Pro" pitchFamily="34" charset="0"/>
            </a:endParaRPr>
          </a:p>
        </p:txBody>
      </p:sp>
      <p:pic>
        <p:nvPicPr>
          <p:cNvPr id="1026" name="Picture 2" descr="Resultado de imagen de fundación catedral santa marí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93558" y="5764545"/>
            <a:ext cx="936000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3057292" y="5764545"/>
            <a:ext cx="38529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1" dirty="0" smtClean="0">
                <a:latin typeface="Myriad Pro" pitchFamily="34" charset="0"/>
              </a:rPr>
              <a:t>Fundación Catedral Santa María/Santa María Katedrala Fundazioa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417749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Consortium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28800"/>
            <a:ext cx="8363272" cy="4497363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19 </a:t>
            </a:r>
            <a:r>
              <a:rPr lang="de-DE" dirty="0" err="1"/>
              <a:t>partners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six</a:t>
            </a:r>
            <a:r>
              <a:rPr lang="de-DE" dirty="0"/>
              <a:t> different European countries</a:t>
            </a:r>
          </a:p>
          <a:p>
            <a:endParaRPr lang="it-IT" dirty="0"/>
          </a:p>
        </p:txBody>
      </p:sp>
      <p:sp>
        <p:nvSpPr>
          <p:cNvPr id="4" name="Textfeld 3"/>
          <p:cNvSpPr txBox="1"/>
          <p:nvPr/>
        </p:nvSpPr>
        <p:spPr>
          <a:xfrm>
            <a:off x="5076056" y="2276872"/>
            <a:ext cx="3732112" cy="3985706"/>
          </a:xfrm>
          <a:prstGeom prst="rect">
            <a:avLst/>
          </a:prstGeom>
          <a:solidFill>
            <a:srgbClr val="C7AB7F"/>
          </a:solidFill>
        </p:spPr>
        <p:txBody>
          <a:bodyPr wrap="none" rtlCol="0">
            <a:spAutoFit/>
          </a:bodyPr>
          <a:lstStyle/>
          <a:p>
            <a:pPr lvl="0"/>
            <a:r>
              <a:rPr lang="de-DE" sz="1100" b="1" dirty="0">
                <a:solidFill>
                  <a:prstClr val="black"/>
                </a:solidFill>
              </a:rPr>
              <a:t>Research </a:t>
            </a:r>
            <a:r>
              <a:rPr lang="de-DE" sz="1100" b="1" dirty="0" err="1">
                <a:solidFill>
                  <a:prstClr val="black"/>
                </a:solidFill>
              </a:rPr>
              <a:t>Centres</a:t>
            </a:r>
            <a:r>
              <a:rPr lang="de-DE" sz="1100" b="1" dirty="0">
                <a:solidFill>
                  <a:prstClr val="black"/>
                </a:solidFill>
              </a:rPr>
              <a:t>:</a:t>
            </a:r>
          </a:p>
          <a:p>
            <a:pPr lvl="0"/>
            <a:r>
              <a:rPr lang="de-DE" sz="1100" dirty="0" err="1">
                <a:solidFill>
                  <a:prstClr val="black"/>
                </a:solidFill>
              </a:rPr>
              <a:t>Consorzio</a:t>
            </a:r>
            <a:r>
              <a:rPr lang="de-DE" sz="1100" dirty="0">
                <a:solidFill>
                  <a:prstClr val="black"/>
                </a:solidFill>
              </a:rPr>
              <a:t> </a:t>
            </a:r>
            <a:r>
              <a:rPr lang="de-DE" sz="1100" dirty="0" err="1">
                <a:solidFill>
                  <a:prstClr val="black"/>
                </a:solidFill>
              </a:rPr>
              <a:t>Interuniversitario</a:t>
            </a:r>
            <a:r>
              <a:rPr lang="de-DE" sz="1100" dirty="0">
                <a:solidFill>
                  <a:prstClr val="black"/>
                </a:solidFill>
              </a:rPr>
              <a:t> </a:t>
            </a:r>
            <a:r>
              <a:rPr lang="de-DE" sz="1100" dirty="0" err="1">
                <a:solidFill>
                  <a:prstClr val="black"/>
                </a:solidFill>
              </a:rPr>
              <a:t>Nazionale</a:t>
            </a:r>
            <a:r>
              <a:rPr lang="de-DE" sz="1100" dirty="0">
                <a:solidFill>
                  <a:prstClr val="black"/>
                </a:solidFill>
              </a:rPr>
              <a:t> per la </a:t>
            </a:r>
            <a:r>
              <a:rPr lang="de-DE" sz="1100" dirty="0" err="1">
                <a:solidFill>
                  <a:prstClr val="black"/>
                </a:solidFill>
              </a:rPr>
              <a:t>Scienza</a:t>
            </a:r>
            <a:r>
              <a:rPr lang="de-DE" sz="1100" dirty="0">
                <a:solidFill>
                  <a:prstClr val="black"/>
                </a:solidFill>
              </a:rPr>
              <a:t> e </a:t>
            </a:r>
            <a:endParaRPr lang="de-DE" sz="1100" dirty="0" smtClean="0">
              <a:solidFill>
                <a:prstClr val="black"/>
              </a:solidFill>
            </a:endParaRPr>
          </a:p>
          <a:p>
            <a:pPr lvl="0"/>
            <a:r>
              <a:rPr lang="de-DE" sz="1100" dirty="0" err="1" smtClean="0">
                <a:solidFill>
                  <a:prstClr val="black"/>
                </a:solidFill>
              </a:rPr>
              <a:t>Tecnologia</a:t>
            </a:r>
            <a:r>
              <a:rPr lang="de-DE" sz="1100" dirty="0" smtClean="0">
                <a:solidFill>
                  <a:prstClr val="black"/>
                </a:solidFill>
              </a:rPr>
              <a:t> </a:t>
            </a:r>
            <a:r>
              <a:rPr lang="de-DE" sz="1100" dirty="0">
                <a:solidFill>
                  <a:prstClr val="black"/>
                </a:solidFill>
              </a:rPr>
              <a:t>die </a:t>
            </a:r>
            <a:r>
              <a:rPr lang="de-DE" sz="1100" dirty="0" err="1">
                <a:solidFill>
                  <a:prstClr val="black"/>
                </a:solidFill>
              </a:rPr>
              <a:t>Materiali</a:t>
            </a:r>
            <a:r>
              <a:rPr lang="de-DE" sz="1100" dirty="0">
                <a:solidFill>
                  <a:prstClr val="black"/>
                </a:solidFill>
              </a:rPr>
              <a:t> (</a:t>
            </a:r>
            <a:r>
              <a:rPr lang="de-DE" sz="1100" dirty="0" err="1">
                <a:solidFill>
                  <a:prstClr val="black"/>
                </a:solidFill>
              </a:rPr>
              <a:t>Coordinator</a:t>
            </a:r>
            <a:r>
              <a:rPr lang="de-DE" sz="1100" dirty="0">
                <a:solidFill>
                  <a:prstClr val="black"/>
                </a:solidFill>
              </a:rPr>
              <a:t>),  </a:t>
            </a:r>
            <a:r>
              <a:rPr lang="de-DE" sz="1100" dirty="0" err="1">
                <a:solidFill>
                  <a:prstClr val="black"/>
                </a:solidFill>
              </a:rPr>
              <a:t>Italy</a:t>
            </a:r>
            <a:endParaRPr lang="de-DE" sz="1100" dirty="0">
              <a:solidFill>
                <a:prstClr val="black"/>
              </a:solidFill>
            </a:endParaRPr>
          </a:p>
          <a:p>
            <a:pPr lvl="0"/>
            <a:r>
              <a:rPr lang="de-DE" sz="1100" dirty="0">
                <a:solidFill>
                  <a:prstClr val="black"/>
                </a:solidFill>
              </a:rPr>
              <a:t>Otto-Friedrich-Universität Bamberg, Germany</a:t>
            </a:r>
          </a:p>
          <a:p>
            <a:pPr lvl="0"/>
            <a:r>
              <a:rPr lang="de-DE" sz="1100" dirty="0">
                <a:solidFill>
                  <a:prstClr val="black"/>
                </a:solidFill>
              </a:rPr>
              <a:t>Karlsruher Institut für Technologie, Germany</a:t>
            </a:r>
          </a:p>
          <a:p>
            <a:pPr lvl="0"/>
            <a:r>
              <a:rPr lang="de-DE" sz="1100" dirty="0">
                <a:solidFill>
                  <a:prstClr val="black"/>
                </a:solidFill>
              </a:rPr>
              <a:t>Universität für Angewandte Kunst Wien, Austria</a:t>
            </a:r>
          </a:p>
          <a:p>
            <a:pPr lvl="0"/>
            <a:r>
              <a:rPr lang="de-DE" sz="1100" dirty="0">
                <a:solidFill>
                  <a:prstClr val="black"/>
                </a:solidFill>
              </a:rPr>
              <a:t>Technische Universität Wien, Austria</a:t>
            </a:r>
          </a:p>
          <a:p>
            <a:pPr lvl="0"/>
            <a:r>
              <a:rPr lang="de-DE" sz="1100" b="1" dirty="0">
                <a:solidFill>
                  <a:prstClr val="black"/>
                </a:solidFill>
              </a:rPr>
              <a:t>Public </a:t>
            </a:r>
            <a:r>
              <a:rPr lang="de-DE" sz="1100" b="1" dirty="0" err="1">
                <a:solidFill>
                  <a:prstClr val="black"/>
                </a:solidFill>
              </a:rPr>
              <a:t>Bodies</a:t>
            </a:r>
            <a:r>
              <a:rPr lang="de-DE" sz="1100" b="1" dirty="0">
                <a:solidFill>
                  <a:prstClr val="black"/>
                </a:solidFill>
              </a:rPr>
              <a:t>/Non-Profit </a:t>
            </a:r>
            <a:r>
              <a:rPr lang="de-DE" sz="1100" b="1" dirty="0" err="1">
                <a:solidFill>
                  <a:prstClr val="black"/>
                </a:solidFill>
              </a:rPr>
              <a:t>Organisations</a:t>
            </a:r>
            <a:r>
              <a:rPr lang="de-DE" sz="1100" b="1" dirty="0">
                <a:solidFill>
                  <a:prstClr val="black"/>
                </a:solidFill>
              </a:rPr>
              <a:t>:</a:t>
            </a:r>
          </a:p>
          <a:p>
            <a:pPr lvl="0"/>
            <a:r>
              <a:rPr lang="de-DE" sz="1100" dirty="0">
                <a:solidFill>
                  <a:prstClr val="black"/>
                </a:solidFill>
              </a:rPr>
              <a:t>Opera della Primaziale </a:t>
            </a:r>
            <a:r>
              <a:rPr lang="de-DE" sz="1100" dirty="0" smtClean="0">
                <a:solidFill>
                  <a:prstClr val="black"/>
                </a:solidFill>
              </a:rPr>
              <a:t>Pisana</a:t>
            </a:r>
            <a:r>
              <a:rPr lang="de-DE" sz="1100" dirty="0">
                <a:solidFill>
                  <a:prstClr val="black"/>
                </a:solidFill>
              </a:rPr>
              <a:t>, Italy</a:t>
            </a:r>
          </a:p>
          <a:p>
            <a:pPr lvl="0"/>
            <a:r>
              <a:rPr lang="de-DE" sz="1100" dirty="0" err="1">
                <a:solidFill>
                  <a:prstClr val="black"/>
                </a:solidFill>
              </a:rPr>
              <a:t>Ministero</a:t>
            </a:r>
            <a:r>
              <a:rPr lang="de-DE" sz="1100" dirty="0">
                <a:solidFill>
                  <a:prstClr val="black"/>
                </a:solidFill>
              </a:rPr>
              <a:t> </a:t>
            </a:r>
            <a:r>
              <a:rPr lang="de-DE" sz="1100" dirty="0" err="1">
                <a:solidFill>
                  <a:prstClr val="black"/>
                </a:solidFill>
              </a:rPr>
              <a:t>dei</a:t>
            </a:r>
            <a:r>
              <a:rPr lang="de-DE" sz="1100" dirty="0">
                <a:solidFill>
                  <a:prstClr val="black"/>
                </a:solidFill>
              </a:rPr>
              <a:t> Beni e delle </a:t>
            </a:r>
            <a:r>
              <a:rPr lang="de-DE" sz="1100" dirty="0" err="1">
                <a:solidFill>
                  <a:prstClr val="black"/>
                </a:solidFill>
              </a:rPr>
              <a:t>Attivitá</a:t>
            </a:r>
            <a:r>
              <a:rPr lang="de-DE" sz="1100" dirty="0">
                <a:solidFill>
                  <a:prstClr val="black"/>
                </a:solidFill>
              </a:rPr>
              <a:t> </a:t>
            </a:r>
            <a:r>
              <a:rPr lang="de-DE" sz="1100" dirty="0" err="1">
                <a:solidFill>
                  <a:prstClr val="black"/>
                </a:solidFill>
              </a:rPr>
              <a:t>Culturali</a:t>
            </a:r>
            <a:r>
              <a:rPr lang="de-DE" sz="1100" dirty="0">
                <a:solidFill>
                  <a:prstClr val="black"/>
                </a:solidFill>
              </a:rPr>
              <a:t> d del </a:t>
            </a:r>
            <a:r>
              <a:rPr lang="de-DE" sz="1100" dirty="0" err="1">
                <a:solidFill>
                  <a:prstClr val="black"/>
                </a:solidFill>
              </a:rPr>
              <a:t>Turismo</a:t>
            </a:r>
            <a:r>
              <a:rPr lang="de-DE" sz="1100" dirty="0">
                <a:solidFill>
                  <a:prstClr val="black"/>
                </a:solidFill>
              </a:rPr>
              <a:t>, </a:t>
            </a:r>
            <a:r>
              <a:rPr lang="de-DE" sz="1100" dirty="0" err="1">
                <a:solidFill>
                  <a:prstClr val="black"/>
                </a:solidFill>
              </a:rPr>
              <a:t>Italy</a:t>
            </a:r>
            <a:endParaRPr lang="de-DE" sz="1100" dirty="0">
              <a:solidFill>
                <a:prstClr val="black"/>
              </a:solidFill>
            </a:endParaRPr>
          </a:p>
          <a:p>
            <a:pPr lvl="0"/>
            <a:r>
              <a:rPr lang="de-DE" sz="1100" dirty="0" err="1">
                <a:solidFill>
                  <a:prstClr val="black"/>
                </a:solidFill>
              </a:rPr>
              <a:t>Metropolitankapitel</a:t>
            </a:r>
            <a:r>
              <a:rPr lang="de-DE" sz="1100" dirty="0">
                <a:solidFill>
                  <a:prstClr val="black"/>
                </a:solidFill>
              </a:rPr>
              <a:t> der Hohen Domkirche Köln, Germany</a:t>
            </a:r>
          </a:p>
          <a:p>
            <a:pPr lvl="0"/>
            <a:r>
              <a:rPr lang="de-DE" sz="1100" dirty="0">
                <a:solidFill>
                  <a:prstClr val="black"/>
                </a:solidFill>
              </a:rPr>
              <a:t>Fundación Catedral Santa Maria </a:t>
            </a:r>
            <a:r>
              <a:rPr lang="de-DE" sz="1100" dirty="0" smtClean="0">
                <a:solidFill>
                  <a:prstClr val="black"/>
                </a:solidFill>
              </a:rPr>
              <a:t>, </a:t>
            </a:r>
            <a:r>
              <a:rPr lang="de-DE" sz="1100" dirty="0">
                <a:solidFill>
                  <a:prstClr val="black"/>
                </a:solidFill>
              </a:rPr>
              <a:t>Spain</a:t>
            </a:r>
          </a:p>
          <a:p>
            <a:pPr lvl="0"/>
            <a:r>
              <a:rPr lang="de-DE" sz="1100" dirty="0">
                <a:solidFill>
                  <a:prstClr val="black"/>
                </a:solidFill>
              </a:rPr>
              <a:t>Diputación Foral de </a:t>
            </a:r>
            <a:r>
              <a:rPr lang="de-DE" sz="1100" dirty="0" smtClean="0">
                <a:solidFill>
                  <a:prstClr val="black"/>
                </a:solidFill>
              </a:rPr>
              <a:t>Álava</a:t>
            </a:r>
            <a:r>
              <a:rPr lang="de-DE" sz="1100" dirty="0">
                <a:solidFill>
                  <a:prstClr val="black"/>
                </a:solidFill>
              </a:rPr>
              <a:t>, Spain</a:t>
            </a:r>
          </a:p>
          <a:p>
            <a:pPr lvl="0"/>
            <a:r>
              <a:rPr lang="de-DE" sz="1100" dirty="0">
                <a:solidFill>
                  <a:prstClr val="black"/>
                </a:solidFill>
              </a:rPr>
              <a:t>Dombausekretariat St. Stephan, Wien, Austria</a:t>
            </a:r>
          </a:p>
          <a:p>
            <a:pPr lvl="0"/>
            <a:r>
              <a:rPr lang="de-DE" sz="1100" dirty="0">
                <a:solidFill>
                  <a:prstClr val="black"/>
                </a:solidFill>
              </a:rPr>
              <a:t>Kommunal- OG </a:t>
            </a:r>
            <a:r>
              <a:rPr lang="de-DE" sz="1100" dirty="0" err="1">
                <a:solidFill>
                  <a:prstClr val="black"/>
                </a:solidFill>
              </a:rPr>
              <a:t>Modernisierungsdepartementet</a:t>
            </a:r>
            <a:r>
              <a:rPr lang="de-DE" sz="1100" dirty="0">
                <a:solidFill>
                  <a:prstClr val="black"/>
                </a:solidFill>
              </a:rPr>
              <a:t>, </a:t>
            </a:r>
            <a:r>
              <a:rPr lang="de-DE" sz="1100" dirty="0" err="1" smtClean="0">
                <a:solidFill>
                  <a:prstClr val="black"/>
                </a:solidFill>
              </a:rPr>
              <a:t>Norway</a:t>
            </a:r>
            <a:endParaRPr lang="de-DE" sz="1100" dirty="0" smtClean="0">
              <a:solidFill>
                <a:prstClr val="black"/>
              </a:solidFill>
            </a:endParaRPr>
          </a:p>
          <a:p>
            <a:pPr lvl="0"/>
            <a:r>
              <a:rPr lang="de-DE" sz="1100" b="1" dirty="0" smtClean="0">
                <a:solidFill>
                  <a:prstClr val="black"/>
                </a:solidFill>
              </a:rPr>
              <a:t>Companies</a:t>
            </a:r>
            <a:r>
              <a:rPr lang="de-DE" sz="1100" b="1" dirty="0">
                <a:solidFill>
                  <a:prstClr val="black"/>
                </a:solidFill>
              </a:rPr>
              <a:t>:</a:t>
            </a:r>
          </a:p>
          <a:p>
            <a:pPr lvl="0"/>
            <a:r>
              <a:rPr lang="de-DE" sz="1100" dirty="0">
                <a:solidFill>
                  <a:prstClr val="black"/>
                </a:solidFill>
              </a:rPr>
              <a:t>Warrant Group </a:t>
            </a:r>
            <a:r>
              <a:rPr lang="de-DE" sz="1100" dirty="0" err="1">
                <a:solidFill>
                  <a:prstClr val="black"/>
                </a:solidFill>
              </a:rPr>
              <a:t>S.r.l</a:t>
            </a:r>
            <a:r>
              <a:rPr lang="de-DE" sz="1100" dirty="0">
                <a:solidFill>
                  <a:prstClr val="black"/>
                </a:solidFill>
              </a:rPr>
              <a:t>. (Project Manager), </a:t>
            </a:r>
            <a:r>
              <a:rPr lang="de-DE" sz="1100" dirty="0" err="1">
                <a:solidFill>
                  <a:prstClr val="black"/>
                </a:solidFill>
              </a:rPr>
              <a:t>Italy</a:t>
            </a:r>
            <a:endParaRPr lang="de-DE" sz="1100" dirty="0">
              <a:solidFill>
                <a:prstClr val="black"/>
              </a:solidFill>
            </a:endParaRPr>
          </a:p>
          <a:p>
            <a:pPr lvl="0"/>
            <a:r>
              <a:rPr lang="de-DE" sz="1100" dirty="0" err="1">
                <a:solidFill>
                  <a:prstClr val="black"/>
                </a:solidFill>
              </a:rPr>
              <a:t>Colorobbia</a:t>
            </a:r>
            <a:r>
              <a:rPr lang="de-DE" sz="1100" dirty="0">
                <a:solidFill>
                  <a:prstClr val="black"/>
                </a:solidFill>
              </a:rPr>
              <a:t> Consulting </a:t>
            </a:r>
            <a:r>
              <a:rPr lang="de-DE" sz="1100" dirty="0" err="1">
                <a:solidFill>
                  <a:prstClr val="black"/>
                </a:solidFill>
              </a:rPr>
              <a:t>S.r.l</a:t>
            </a:r>
            <a:r>
              <a:rPr lang="de-DE" sz="1100" dirty="0">
                <a:solidFill>
                  <a:prstClr val="black"/>
                </a:solidFill>
              </a:rPr>
              <a:t>., </a:t>
            </a:r>
            <a:r>
              <a:rPr lang="de-DE" sz="1100" dirty="0" err="1">
                <a:solidFill>
                  <a:prstClr val="black"/>
                </a:solidFill>
              </a:rPr>
              <a:t>Italy</a:t>
            </a:r>
            <a:endParaRPr lang="de-DE" sz="1100" dirty="0">
              <a:solidFill>
                <a:prstClr val="black"/>
              </a:solidFill>
            </a:endParaRPr>
          </a:p>
          <a:p>
            <a:pPr lvl="0"/>
            <a:r>
              <a:rPr lang="de-DE" sz="1100" dirty="0" err="1">
                <a:solidFill>
                  <a:prstClr val="black"/>
                </a:solidFill>
              </a:rPr>
              <a:t>Chemspec</a:t>
            </a:r>
            <a:r>
              <a:rPr lang="de-DE" sz="1100" dirty="0">
                <a:solidFill>
                  <a:prstClr val="black"/>
                </a:solidFill>
              </a:rPr>
              <a:t> </a:t>
            </a:r>
            <a:r>
              <a:rPr lang="de-DE" sz="1100" dirty="0" err="1">
                <a:solidFill>
                  <a:prstClr val="black"/>
                </a:solidFill>
              </a:rPr>
              <a:t>S.r.l</a:t>
            </a:r>
            <a:r>
              <a:rPr lang="de-DE" sz="1100" dirty="0">
                <a:solidFill>
                  <a:prstClr val="black"/>
                </a:solidFill>
              </a:rPr>
              <a:t>., </a:t>
            </a:r>
            <a:r>
              <a:rPr lang="de-DE" sz="1100" dirty="0" err="1">
                <a:solidFill>
                  <a:prstClr val="black"/>
                </a:solidFill>
              </a:rPr>
              <a:t>Italy</a:t>
            </a:r>
            <a:endParaRPr lang="de-DE" sz="1100" dirty="0">
              <a:solidFill>
                <a:prstClr val="black"/>
              </a:solidFill>
            </a:endParaRPr>
          </a:p>
          <a:p>
            <a:pPr lvl="0"/>
            <a:r>
              <a:rPr lang="de-DE" sz="1100" dirty="0">
                <a:solidFill>
                  <a:prstClr val="black"/>
                </a:solidFill>
              </a:rPr>
              <a:t>Wiedemann GmbH, Germany</a:t>
            </a:r>
          </a:p>
          <a:p>
            <a:pPr lvl="0"/>
            <a:r>
              <a:rPr lang="de-DE" sz="1100" dirty="0">
                <a:solidFill>
                  <a:prstClr val="black"/>
                </a:solidFill>
              </a:rPr>
              <a:t>Tecnologia Navarra de Nanoproductos </a:t>
            </a:r>
            <a:r>
              <a:rPr lang="de-DE" sz="1100" dirty="0" smtClean="0">
                <a:solidFill>
                  <a:prstClr val="black"/>
                </a:solidFill>
              </a:rPr>
              <a:t> S.l</a:t>
            </a:r>
            <a:r>
              <a:rPr lang="de-DE" sz="1100" dirty="0">
                <a:solidFill>
                  <a:prstClr val="black"/>
                </a:solidFill>
              </a:rPr>
              <a:t>., Spain</a:t>
            </a:r>
          </a:p>
          <a:p>
            <a:pPr lvl="0"/>
            <a:r>
              <a:rPr lang="de-DE" sz="1100" dirty="0" err="1">
                <a:solidFill>
                  <a:prstClr val="black"/>
                </a:solidFill>
              </a:rPr>
              <a:t>Architectenbureau</a:t>
            </a:r>
            <a:r>
              <a:rPr lang="de-DE" sz="1100" dirty="0">
                <a:solidFill>
                  <a:prstClr val="black"/>
                </a:solidFill>
              </a:rPr>
              <a:t> Bressers, </a:t>
            </a:r>
            <a:r>
              <a:rPr lang="de-DE" sz="1100" dirty="0" err="1">
                <a:solidFill>
                  <a:prstClr val="black"/>
                </a:solidFill>
              </a:rPr>
              <a:t>Belgium</a:t>
            </a:r>
            <a:endParaRPr lang="de-DE" sz="1100" dirty="0">
              <a:solidFill>
                <a:prstClr val="black"/>
              </a:solidFill>
            </a:endParaRPr>
          </a:p>
          <a:p>
            <a:pPr lvl="0"/>
            <a:r>
              <a:rPr lang="de-DE" sz="1100" dirty="0" err="1">
                <a:solidFill>
                  <a:prstClr val="black"/>
                </a:solidFill>
              </a:rPr>
              <a:t>Organic</a:t>
            </a:r>
            <a:r>
              <a:rPr lang="de-DE" sz="1100" dirty="0">
                <a:solidFill>
                  <a:prstClr val="black"/>
                </a:solidFill>
              </a:rPr>
              <a:t> </a:t>
            </a:r>
            <a:r>
              <a:rPr lang="de-DE" sz="1100" dirty="0" err="1">
                <a:solidFill>
                  <a:prstClr val="black"/>
                </a:solidFill>
              </a:rPr>
              <a:t>Waste</a:t>
            </a:r>
            <a:r>
              <a:rPr lang="de-DE" sz="1100" dirty="0">
                <a:solidFill>
                  <a:prstClr val="black"/>
                </a:solidFill>
              </a:rPr>
              <a:t> Systems NV, </a:t>
            </a:r>
            <a:r>
              <a:rPr lang="de-DE" sz="1100" dirty="0" err="1">
                <a:solidFill>
                  <a:prstClr val="black"/>
                </a:solidFill>
              </a:rPr>
              <a:t>Belgium</a:t>
            </a:r>
            <a:endParaRPr lang="de-DE" sz="1100" dirty="0">
              <a:solidFill>
                <a:prstClr val="black"/>
              </a:solidFill>
            </a:endParaRPr>
          </a:p>
        </p:txBody>
      </p:sp>
      <p:pic>
        <p:nvPicPr>
          <p:cNvPr id="1026" name="Picture 2" descr="C:\Users\Adelheid\Desktop\Nanocathedral map of partner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584" y="2492896"/>
            <a:ext cx="5061472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71264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“Key tools” for restoration and conservation</a:t>
            </a:r>
            <a:r>
              <a:rPr lang="en-US" sz="2800" dirty="0" smtClean="0"/>
              <a:t>:</a:t>
            </a:r>
            <a:endParaRPr lang="en-US" sz="2800" dirty="0"/>
          </a:p>
          <a:p>
            <a:r>
              <a:rPr lang="en-US" sz="2800" dirty="0"/>
              <a:t>of a large variety of stones </a:t>
            </a:r>
          </a:p>
          <a:p>
            <a:r>
              <a:rPr lang="en-US" sz="2800" dirty="0"/>
              <a:t>in various European climatic areas</a:t>
            </a:r>
          </a:p>
          <a:p>
            <a:r>
              <a:rPr lang="en-US" sz="2800" dirty="0"/>
              <a:t>by evaluating life cycle criteria</a:t>
            </a:r>
          </a:p>
          <a:p>
            <a:r>
              <a:rPr lang="en-US" sz="2800" dirty="0"/>
              <a:t>by transfer of knowledge up to demonstration 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stage </a:t>
            </a:r>
            <a:r>
              <a:rPr lang="en-US" sz="2800" dirty="0"/>
              <a:t>(production and application)</a:t>
            </a:r>
          </a:p>
          <a:p>
            <a:r>
              <a:rPr lang="en-US" sz="2800" dirty="0"/>
              <a:t>including treatment of contemporary </a:t>
            </a:r>
            <a:r>
              <a:rPr lang="en-US" sz="2800" dirty="0" smtClean="0"/>
              <a:t>buildings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25764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feil nach unten 11"/>
          <p:cNvSpPr/>
          <p:nvPr/>
        </p:nvSpPr>
        <p:spPr>
          <a:xfrm>
            <a:off x="2102298" y="4869160"/>
            <a:ext cx="4896544" cy="648072"/>
          </a:xfrm>
          <a:prstGeom prst="downArrow">
            <a:avLst>
              <a:gd name="adj1" fmla="val 50000"/>
              <a:gd name="adj2" fmla="val 30945"/>
            </a:avLst>
          </a:prstGeom>
          <a:solidFill>
            <a:srgbClr val="8F4139"/>
          </a:solidFill>
          <a:ln>
            <a:solidFill>
              <a:srgbClr val="8F41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Scope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Challenges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5284-F5C6-4BD4-BC0D-B67D2218C9F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2771800" y="2146785"/>
            <a:ext cx="1346448" cy="1800000"/>
          </a:xfrm>
          <a:prstGeom prst="roundRect">
            <a:avLst/>
          </a:prstGeom>
          <a:solidFill>
            <a:srgbClr val="C7AB7F"/>
          </a:solidFill>
          <a:ln>
            <a:solidFill>
              <a:srgbClr val="C7A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prstClr val="white"/>
                </a:solidFill>
              </a:rPr>
              <a:t>Nano</a:t>
            </a:r>
          </a:p>
          <a:p>
            <a:pPr algn="ctr"/>
            <a:r>
              <a:rPr lang="de-DE" dirty="0" err="1">
                <a:solidFill>
                  <a:prstClr val="white"/>
                </a:solidFill>
              </a:rPr>
              <a:t>materials</a:t>
            </a: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13" name="Abgerundetes Rechteck 12"/>
          <p:cNvSpPr/>
          <p:nvPr/>
        </p:nvSpPr>
        <p:spPr>
          <a:xfrm>
            <a:off x="5004048" y="2155662"/>
            <a:ext cx="1296144" cy="1800000"/>
          </a:xfrm>
          <a:prstGeom prst="roundRect">
            <a:avLst/>
          </a:prstGeom>
          <a:solidFill>
            <a:srgbClr val="C7AB7F"/>
          </a:solidFill>
          <a:ln>
            <a:solidFill>
              <a:srgbClr val="C7A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prstClr val="white"/>
                </a:solidFill>
              </a:rPr>
              <a:t>Bio</a:t>
            </a:r>
          </a:p>
          <a:p>
            <a:pPr algn="ctr"/>
            <a:r>
              <a:rPr lang="de-DE" dirty="0" err="1">
                <a:solidFill>
                  <a:prstClr val="white"/>
                </a:solidFill>
              </a:rPr>
              <a:t>materials</a:t>
            </a: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5" name="Ellipse 4"/>
          <p:cNvSpPr/>
          <p:nvPr/>
        </p:nvSpPr>
        <p:spPr>
          <a:xfrm>
            <a:off x="539552" y="2592163"/>
            <a:ext cx="7992888" cy="3600000"/>
          </a:xfrm>
          <a:prstGeom prst="ellipse">
            <a:avLst/>
          </a:prstGeom>
          <a:solidFill>
            <a:srgbClr val="00627D"/>
          </a:solidFill>
          <a:scene3d>
            <a:camera prst="orthographicFront">
              <a:rot lat="420000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5" name="Sechseck 14"/>
          <p:cNvSpPr/>
          <p:nvPr/>
        </p:nvSpPr>
        <p:spPr>
          <a:xfrm>
            <a:off x="1101738" y="3423091"/>
            <a:ext cx="1404000" cy="900000"/>
          </a:xfrm>
          <a:prstGeom prst="hexagon">
            <a:avLst/>
          </a:prstGeom>
          <a:solidFill>
            <a:srgbClr val="8F4139"/>
          </a:solidFill>
          <a:ln>
            <a:solidFill>
              <a:srgbClr val="8F41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solidFill>
                  <a:prstClr val="white"/>
                </a:solidFill>
              </a:rPr>
              <a:t>Development</a:t>
            </a:r>
          </a:p>
        </p:txBody>
      </p:sp>
      <p:sp>
        <p:nvSpPr>
          <p:cNvPr id="17" name="Sechseck 16"/>
          <p:cNvSpPr/>
          <p:nvPr/>
        </p:nvSpPr>
        <p:spPr>
          <a:xfrm>
            <a:off x="3866570" y="3422360"/>
            <a:ext cx="1368000" cy="900000"/>
          </a:xfrm>
          <a:prstGeom prst="hexagon">
            <a:avLst/>
          </a:prstGeom>
          <a:solidFill>
            <a:srgbClr val="8F4139"/>
          </a:solidFill>
          <a:ln>
            <a:solidFill>
              <a:srgbClr val="8F41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solidFill>
                  <a:prstClr val="white"/>
                </a:solidFill>
              </a:rPr>
              <a:t>Laboratory </a:t>
            </a:r>
            <a:r>
              <a:rPr lang="de-DE" sz="1200" dirty="0" err="1">
                <a:solidFill>
                  <a:prstClr val="white"/>
                </a:solidFill>
              </a:rPr>
              <a:t>tests</a:t>
            </a:r>
            <a:endParaRPr lang="de-DE" sz="1200" dirty="0">
              <a:solidFill>
                <a:prstClr val="white"/>
              </a:solidFill>
            </a:endParaRPr>
          </a:p>
        </p:txBody>
      </p:sp>
      <p:sp>
        <p:nvSpPr>
          <p:cNvPr id="18" name="Sechseck 17"/>
          <p:cNvSpPr/>
          <p:nvPr/>
        </p:nvSpPr>
        <p:spPr>
          <a:xfrm>
            <a:off x="5234570" y="3433448"/>
            <a:ext cx="1368000" cy="900000"/>
          </a:xfrm>
          <a:prstGeom prst="hexagon">
            <a:avLst/>
          </a:prstGeom>
          <a:solidFill>
            <a:srgbClr val="8F4139"/>
          </a:solidFill>
          <a:ln>
            <a:solidFill>
              <a:srgbClr val="8F41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solidFill>
                  <a:prstClr val="white"/>
                </a:solidFill>
              </a:rPr>
              <a:t>In situ </a:t>
            </a:r>
            <a:r>
              <a:rPr lang="de-DE" sz="1200" dirty="0" err="1">
                <a:solidFill>
                  <a:prstClr val="white"/>
                </a:solidFill>
              </a:rPr>
              <a:t>applications</a:t>
            </a:r>
            <a:endParaRPr lang="de-DE" sz="1200" dirty="0">
              <a:solidFill>
                <a:prstClr val="white"/>
              </a:solidFill>
            </a:endParaRPr>
          </a:p>
        </p:txBody>
      </p:sp>
      <p:sp>
        <p:nvSpPr>
          <p:cNvPr id="19" name="Sechseck 18"/>
          <p:cNvSpPr/>
          <p:nvPr/>
        </p:nvSpPr>
        <p:spPr>
          <a:xfrm>
            <a:off x="2498570" y="3427776"/>
            <a:ext cx="1368000" cy="900000"/>
          </a:xfrm>
          <a:prstGeom prst="hexagon">
            <a:avLst/>
          </a:prstGeom>
          <a:solidFill>
            <a:srgbClr val="8F4139"/>
          </a:solidFill>
          <a:ln>
            <a:solidFill>
              <a:srgbClr val="8F41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err="1">
                <a:solidFill>
                  <a:prstClr val="white"/>
                </a:solidFill>
              </a:rPr>
              <a:t>Production</a:t>
            </a:r>
            <a:endParaRPr lang="de-DE" sz="1200" dirty="0">
              <a:solidFill>
                <a:prstClr val="white"/>
              </a:solidFill>
            </a:endParaRPr>
          </a:p>
        </p:txBody>
      </p:sp>
      <p:sp>
        <p:nvSpPr>
          <p:cNvPr id="20" name="Sechseck 19"/>
          <p:cNvSpPr/>
          <p:nvPr/>
        </p:nvSpPr>
        <p:spPr>
          <a:xfrm>
            <a:off x="6633175" y="3427776"/>
            <a:ext cx="1368000" cy="900000"/>
          </a:xfrm>
          <a:prstGeom prst="hexagon">
            <a:avLst/>
          </a:prstGeom>
          <a:solidFill>
            <a:srgbClr val="8F4139"/>
          </a:solidFill>
          <a:ln>
            <a:solidFill>
              <a:srgbClr val="8F41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solidFill>
                  <a:prstClr val="white"/>
                </a:solidFill>
              </a:rPr>
              <a:t>Standard</a:t>
            </a:r>
          </a:p>
          <a:p>
            <a:pPr algn="ctr"/>
            <a:r>
              <a:rPr lang="de-DE" sz="1200" dirty="0" err="1">
                <a:solidFill>
                  <a:prstClr val="white"/>
                </a:solidFill>
              </a:rPr>
              <a:t>ization</a:t>
            </a:r>
            <a:endParaRPr lang="de-DE" sz="1200" dirty="0">
              <a:solidFill>
                <a:prstClr val="white"/>
              </a:solidFill>
            </a:endParaRPr>
          </a:p>
        </p:txBody>
      </p:sp>
      <p:sp>
        <p:nvSpPr>
          <p:cNvPr id="22" name="Textfeld 21"/>
          <p:cNvSpPr txBox="1"/>
          <p:nvPr/>
        </p:nvSpPr>
        <p:spPr>
          <a:xfrm>
            <a:off x="6680990" y="2272183"/>
            <a:ext cx="1836000" cy="923330"/>
          </a:xfrm>
          <a:prstGeom prst="rect">
            <a:avLst/>
          </a:prstGeom>
          <a:noFill/>
          <a:ln>
            <a:solidFill>
              <a:srgbClr val="00627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solidFill>
                  <a:prstClr val="black"/>
                </a:solidFill>
              </a:rPr>
              <a:t>Various</a:t>
            </a:r>
            <a:r>
              <a:rPr lang="de-DE" dirty="0">
                <a:solidFill>
                  <a:prstClr val="black"/>
                </a:solidFill>
              </a:rPr>
              <a:t> </a:t>
            </a:r>
            <a:r>
              <a:rPr lang="de-DE" dirty="0" err="1">
                <a:solidFill>
                  <a:prstClr val="black"/>
                </a:solidFill>
              </a:rPr>
              <a:t>geographical</a:t>
            </a:r>
            <a:r>
              <a:rPr lang="de-DE" dirty="0">
                <a:solidFill>
                  <a:prstClr val="black"/>
                </a:solidFill>
              </a:rPr>
              <a:t> </a:t>
            </a:r>
            <a:r>
              <a:rPr lang="de-DE" dirty="0" err="1">
                <a:solidFill>
                  <a:prstClr val="black"/>
                </a:solidFill>
              </a:rPr>
              <a:t>and</a:t>
            </a:r>
            <a:r>
              <a:rPr lang="de-DE" dirty="0">
                <a:solidFill>
                  <a:prstClr val="black"/>
                </a:solidFill>
              </a:rPr>
              <a:t> </a:t>
            </a:r>
            <a:r>
              <a:rPr lang="de-DE" dirty="0" err="1">
                <a:solidFill>
                  <a:prstClr val="black"/>
                </a:solidFill>
              </a:rPr>
              <a:t>climate</a:t>
            </a:r>
            <a:r>
              <a:rPr lang="de-DE" dirty="0">
                <a:solidFill>
                  <a:prstClr val="black"/>
                </a:solidFill>
              </a:rPr>
              <a:t> </a:t>
            </a:r>
            <a:r>
              <a:rPr lang="de-DE" dirty="0" err="1">
                <a:solidFill>
                  <a:prstClr val="black"/>
                </a:solidFill>
              </a:rPr>
              <a:t>areas</a:t>
            </a:r>
            <a:r>
              <a:rPr lang="de-DE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26" name="Abgerundetes Rechteck 25"/>
          <p:cNvSpPr/>
          <p:nvPr/>
        </p:nvSpPr>
        <p:spPr>
          <a:xfrm>
            <a:off x="2210310" y="1630750"/>
            <a:ext cx="4680520" cy="446104"/>
          </a:xfrm>
          <a:prstGeom prst="roundRect">
            <a:avLst/>
          </a:prstGeom>
          <a:solidFill>
            <a:srgbClr val="008AB0"/>
          </a:solidFill>
          <a:ln>
            <a:solidFill>
              <a:srgbClr val="008A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prstClr val="white"/>
                </a:solidFill>
              </a:rPr>
              <a:t>Analysis </a:t>
            </a:r>
            <a:r>
              <a:rPr lang="de-DE" dirty="0" err="1">
                <a:solidFill>
                  <a:prstClr val="white"/>
                </a:solidFill>
              </a:rPr>
              <a:t>of</a:t>
            </a:r>
            <a:r>
              <a:rPr lang="de-DE" dirty="0">
                <a:solidFill>
                  <a:prstClr val="white"/>
                </a:solidFill>
              </a:rPr>
              <a:t> </a:t>
            </a:r>
            <a:r>
              <a:rPr lang="de-DE" dirty="0" err="1">
                <a:solidFill>
                  <a:prstClr val="white"/>
                </a:solidFill>
              </a:rPr>
              <a:t>site</a:t>
            </a:r>
            <a:r>
              <a:rPr lang="de-DE" dirty="0">
                <a:solidFill>
                  <a:prstClr val="white"/>
                </a:solidFill>
              </a:rPr>
              <a:t> </a:t>
            </a:r>
            <a:r>
              <a:rPr lang="de-DE" dirty="0" err="1">
                <a:solidFill>
                  <a:prstClr val="white"/>
                </a:solidFill>
              </a:rPr>
              <a:t>details</a:t>
            </a:r>
            <a:r>
              <a:rPr lang="de-DE" dirty="0">
                <a:solidFill>
                  <a:prstClr val="white"/>
                </a:solidFill>
              </a:rPr>
              <a:t> </a:t>
            </a:r>
            <a:r>
              <a:rPr lang="de-DE" dirty="0" err="1">
                <a:solidFill>
                  <a:prstClr val="white"/>
                </a:solidFill>
              </a:rPr>
              <a:t>and</a:t>
            </a:r>
            <a:r>
              <a:rPr lang="de-DE" dirty="0">
                <a:solidFill>
                  <a:prstClr val="white"/>
                </a:solidFill>
              </a:rPr>
              <a:t> </a:t>
            </a:r>
            <a:r>
              <a:rPr lang="de-DE" dirty="0" err="1">
                <a:solidFill>
                  <a:prstClr val="white"/>
                </a:solidFill>
              </a:rPr>
              <a:t>stone</a:t>
            </a:r>
            <a:r>
              <a:rPr lang="de-DE" dirty="0">
                <a:solidFill>
                  <a:prstClr val="white"/>
                </a:solidFill>
              </a:rPr>
              <a:t> </a:t>
            </a:r>
            <a:r>
              <a:rPr lang="de-DE" dirty="0" err="1">
                <a:solidFill>
                  <a:prstClr val="white"/>
                </a:solidFill>
              </a:rPr>
              <a:t>characteristics</a:t>
            </a: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27" name="Textfeld 26"/>
          <p:cNvSpPr txBox="1"/>
          <p:nvPr/>
        </p:nvSpPr>
        <p:spPr>
          <a:xfrm>
            <a:off x="2830739" y="4636618"/>
            <a:ext cx="3683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prstClr val="black"/>
                </a:solidFill>
              </a:rPr>
              <a:t>Stone </a:t>
            </a:r>
            <a:r>
              <a:rPr lang="de-DE" dirty="0" err="1">
                <a:solidFill>
                  <a:prstClr val="black"/>
                </a:solidFill>
              </a:rPr>
              <a:t>consolidation</a:t>
            </a:r>
            <a:r>
              <a:rPr lang="de-DE" dirty="0">
                <a:solidFill>
                  <a:prstClr val="black"/>
                </a:solidFill>
              </a:rPr>
              <a:t> </a:t>
            </a:r>
            <a:r>
              <a:rPr lang="de-DE" dirty="0" err="1">
                <a:solidFill>
                  <a:prstClr val="black"/>
                </a:solidFill>
              </a:rPr>
              <a:t>and</a:t>
            </a:r>
            <a:r>
              <a:rPr lang="de-DE" dirty="0">
                <a:solidFill>
                  <a:prstClr val="black"/>
                </a:solidFill>
              </a:rPr>
              <a:t> </a:t>
            </a:r>
            <a:r>
              <a:rPr lang="de-DE" dirty="0" err="1">
                <a:solidFill>
                  <a:prstClr val="black"/>
                </a:solidFill>
              </a:rPr>
              <a:t>protection</a:t>
            </a:r>
            <a:endParaRPr lang="de-DE" dirty="0">
              <a:solidFill>
                <a:prstClr val="black"/>
              </a:solidFill>
            </a:endParaRPr>
          </a:p>
        </p:txBody>
      </p:sp>
      <p:sp>
        <p:nvSpPr>
          <p:cNvPr id="28" name="Textfeld 27"/>
          <p:cNvSpPr txBox="1"/>
          <p:nvPr/>
        </p:nvSpPr>
        <p:spPr>
          <a:xfrm>
            <a:off x="599986" y="2276872"/>
            <a:ext cx="1836000" cy="923330"/>
          </a:xfrm>
          <a:prstGeom prst="rect">
            <a:avLst/>
          </a:prstGeom>
          <a:noFill/>
          <a:ln>
            <a:solidFill>
              <a:srgbClr val="00627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solidFill>
                  <a:prstClr val="black"/>
                </a:solidFill>
              </a:rPr>
              <a:t>Durability</a:t>
            </a:r>
            <a:r>
              <a:rPr lang="de-DE" dirty="0">
                <a:solidFill>
                  <a:prstClr val="black"/>
                </a:solidFill>
              </a:rPr>
              <a:t> </a:t>
            </a:r>
            <a:r>
              <a:rPr lang="de-DE" dirty="0" err="1">
                <a:solidFill>
                  <a:prstClr val="black"/>
                </a:solidFill>
              </a:rPr>
              <a:t>and</a:t>
            </a:r>
            <a:r>
              <a:rPr lang="de-DE" dirty="0">
                <a:solidFill>
                  <a:prstClr val="black"/>
                </a:solidFill>
              </a:rPr>
              <a:t> </a:t>
            </a:r>
            <a:r>
              <a:rPr lang="de-DE" dirty="0" err="1">
                <a:solidFill>
                  <a:prstClr val="black"/>
                </a:solidFill>
              </a:rPr>
              <a:t>retreatability</a:t>
            </a:r>
            <a:r>
              <a:rPr lang="de-DE" dirty="0">
                <a:solidFill>
                  <a:prstClr val="black"/>
                </a:solidFill>
              </a:rPr>
              <a:t> </a:t>
            </a:r>
            <a:r>
              <a:rPr lang="de-DE" dirty="0" err="1">
                <a:solidFill>
                  <a:prstClr val="black"/>
                </a:solidFill>
              </a:rPr>
              <a:t>of</a:t>
            </a:r>
            <a:r>
              <a:rPr lang="de-DE" dirty="0">
                <a:solidFill>
                  <a:prstClr val="black"/>
                </a:solidFill>
              </a:rPr>
              <a:t> </a:t>
            </a:r>
            <a:r>
              <a:rPr lang="de-DE" dirty="0" err="1">
                <a:solidFill>
                  <a:prstClr val="black"/>
                </a:solidFill>
              </a:rPr>
              <a:t>measures</a:t>
            </a:r>
            <a:r>
              <a:rPr lang="de-DE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3" name="Abgerundetes Rechteck 2"/>
          <p:cNvSpPr/>
          <p:nvPr/>
        </p:nvSpPr>
        <p:spPr>
          <a:xfrm>
            <a:off x="1844577" y="5661248"/>
            <a:ext cx="5472598" cy="432048"/>
          </a:xfrm>
          <a:prstGeom prst="roundRect">
            <a:avLst/>
          </a:prstGeom>
          <a:solidFill>
            <a:srgbClr val="008AB0"/>
          </a:solidFill>
          <a:ln>
            <a:solidFill>
              <a:srgbClr val="008A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>
                <a:solidFill>
                  <a:prstClr val="white"/>
                </a:solidFill>
              </a:rPr>
              <a:t>Economic</a:t>
            </a:r>
            <a:r>
              <a:rPr lang="de-DE" dirty="0">
                <a:solidFill>
                  <a:prstClr val="white"/>
                </a:solidFill>
              </a:rPr>
              <a:t>, </a:t>
            </a:r>
            <a:r>
              <a:rPr lang="de-DE" dirty="0" err="1" smtClean="0">
                <a:solidFill>
                  <a:prstClr val="white"/>
                </a:solidFill>
              </a:rPr>
              <a:t>ecological</a:t>
            </a:r>
            <a:r>
              <a:rPr lang="de-DE" dirty="0" smtClean="0">
                <a:solidFill>
                  <a:prstClr val="white"/>
                </a:solidFill>
              </a:rPr>
              <a:t>, </a:t>
            </a:r>
            <a:r>
              <a:rPr lang="de-DE" dirty="0" err="1">
                <a:solidFill>
                  <a:prstClr val="white"/>
                </a:solidFill>
              </a:rPr>
              <a:t>social</a:t>
            </a:r>
            <a:r>
              <a:rPr lang="de-DE" dirty="0">
                <a:solidFill>
                  <a:prstClr val="white"/>
                </a:solidFill>
              </a:rPr>
              <a:t> </a:t>
            </a:r>
            <a:r>
              <a:rPr lang="de-DE" dirty="0" err="1">
                <a:solidFill>
                  <a:prstClr val="white"/>
                </a:solidFill>
              </a:rPr>
              <a:t>and</a:t>
            </a:r>
            <a:r>
              <a:rPr lang="de-DE" dirty="0">
                <a:solidFill>
                  <a:prstClr val="white"/>
                </a:solidFill>
              </a:rPr>
              <a:t> </a:t>
            </a:r>
            <a:r>
              <a:rPr lang="de-DE" dirty="0" err="1">
                <a:solidFill>
                  <a:prstClr val="white"/>
                </a:solidFill>
              </a:rPr>
              <a:t>cultural</a:t>
            </a:r>
            <a:r>
              <a:rPr lang="de-DE" dirty="0">
                <a:solidFill>
                  <a:prstClr val="white"/>
                </a:solidFill>
              </a:rPr>
              <a:t> </a:t>
            </a:r>
            <a:r>
              <a:rPr lang="de-DE" dirty="0" err="1">
                <a:solidFill>
                  <a:prstClr val="white"/>
                </a:solidFill>
              </a:rPr>
              <a:t>impact</a:t>
            </a:r>
            <a:r>
              <a:rPr lang="de-DE" dirty="0">
                <a:solidFill>
                  <a:prstClr val="white"/>
                </a:solidFill>
              </a:rPr>
              <a:t> </a:t>
            </a:r>
            <a:r>
              <a:rPr lang="de-DE" dirty="0" err="1">
                <a:solidFill>
                  <a:prstClr val="white"/>
                </a:solidFill>
              </a:rPr>
              <a:t>analysis</a:t>
            </a:r>
            <a:endParaRPr lang="de-DE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2923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Implementation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DE" dirty="0" err="1" smtClean="0"/>
              <a:t>Workplan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eight</a:t>
            </a:r>
            <a:r>
              <a:rPr lang="de-DE" dirty="0" smtClean="0"/>
              <a:t> </a:t>
            </a:r>
            <a:r>
              <a:rPr lang="de-DE" dirty="0" err="1" smtClean="0"/>
              <a:t>workpackages</a:t>
            </a:r>
            <a:r>
              <a:rPr lang="de-DE" dirty="0" smtClean="0"/>
              <a:t>:</a:t>
            </a:r>
          </a:p>
          <a:p>
            <a:pPr marL="0" indent="0">
              <a:buNone/>
            </a:pPr>
            <a:endParaRPr lang="de-DE" dirty="0" smtClean="0"/>
          </a:p>
          <a:p>
            <a:r>
              <a:rPr lang="de-DE" dirty="0" smtClean="0"/>
              <a:t>WP1: </a:t>
            </a:r>
            <a:r>
              <a:rPr lang="de-DE" dirty="0" err="1" smtClean="0"/>
              <a:t>Identification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products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materials</a:t>
            </a:r>
            <a:endParaRPr lang="de-DE" dirty="0" smtClean="0"/>
          </a:p>
          <a:p>
            <a:r>
              <a:rPr lang="de-DE" dirty="0" smtClean="0"/>
              <a:t>WP2: </a:t>
            </a:r>
            <a:r>
              <a:rPr lang="de-DE" dirty="0" err="1" smtClean="0"/>
              <a:t>Identification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development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nanomaterials</a:t>
            </a:r>
            <a:endParaRPr lang="de-DE" dirty="0" smtClean="0"/>
          </a:p>
          <a:p>
            <a:r>
              <a:rPr lang="de-DE" dirty="0" smtClean="0"/>
              <a:t>WP3:  Laboratory </a:t>
            </a:r>
            <a:r>
              <a:rPr lang="de-DE" dirty="0" err="1" smtClean="0"/>
              <a:t>application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validation</a:t>
            </a:r>
            <a:endParaRPr lang="de-DE" dirty="0" smtClean="0"/>
          </a:p>
          <a:p>
            <a:r>
              <a:rPr lang="de-DE" dirty="0" smtClean="0"/>
              <a:t>WP4: </a:t>
            </a:r>
            <a:r>
              <a:rPr lang="de-DE" dirty="0" err="1" smtClean="0"/>
              <a:t>Sustainability</a:t>
            </a:r>
            <a:r>
              <a:rPr lang="de-DE" dirty="0" smtClean="0"/>
              <a:t> </a:t>
            </a:r>
            <a:r>
              <a:rPr lang="de-DE" dirty="0" err="1" smtClean="0"/>
              <a:t>assessment</a:t>
            </a:r>
            <a:endParaRPr lang="de-DE" dirty="0" smtClean="0"/>
          </a:p>
          <a:p>
            <a:r>
              <a:rPr lang="de-DE" dirty="0" smtClean="0"/>
              <a:t>WP5: </a:t>
            </a:r>
            <a:r>
              <a:rPr lang="de-DE" dirty="0" err="1" smtClean="0"/>
              <a:t>Scale</a:t>
            </a:r>
            <a:r>
              <a:rPr lang="de-DE" dirty="0" smtClean="0"/>
              <a:t> </a:t>
            </a:r>
            <a:r>
              <a:rPr lang="de-DE" dirty="0" err="1" smtClean="0"/>
              <a:t>up</a:t>
            </a:r>
            <a:endParaRPr lang="de-DE" dirty="0" smtClean="0"/>
          </a:p>
          <a:p>
            <a:r>
              <a:rPr lang="de-DE" dirty="0" smtClean="0"/>
              <a:t>WP6: Analysis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socio-economic</a:t>
            </a:r>
            <a:r>
              <a:rPr lang="de-DE" dirty="0"/>
              <a:t> </a:t>
            </a:r>
            <a:r>
              <a:rPr lang="de-DE" dirty="0" smtClean="0"/>
              <a:t>&amp; </a:t>
            </a:r>
            <a:r>
              <a:rPr lang="de-DE" dirty="0" err="1" smtClean="0"/>
              <a:t>cultural</a:t>
            </a:r>
            <a:r>
              <a:rPr lang="de-DE" dirty="0" smtClean="0"/>
              <a:t> </a:t>
            </a:r>
            <a:r>
              <a:rPr lang="de-DE" dirty="0" err="1" smtClean="0"/>
              <a:t>impact</a:t>
            </a:r>
            <a:endParaRPr lang="de-DE" dirty="0" smtClean="0"/>
          </a:p>
          <a:p>
            <a:r>
              <a:rPr lang="de-DE" dirty="0" smtClean="0"/>
              <a:t>WP7: </a:t>
            </a:r>
            <a:r>
              <a:rPr lang="de-DE" dirty="0" err="1" smtClean="0"/>
              <a:t>Exploitation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dissemination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project</a:t>
            </a:r>
            <a:r>
              <a:rPr lang="de-DE" dirty="0" smtClean="0"/>
              <a:t> </a:t>
            </a:r>
            <a:r>
              <a:rPr lang="de-DE" dirty="0" err="1" smtClean="0"/>
              <a:t>results</a:t>
            </a:r>
            <a:endParaRPr lang="de-DE" dirty="0" smtClean="0"/>
          </a:p>
          <a:p>
            <a:r>
              <a:rPr lang="de-DE" dirty="0" smtClean="0"/>
              <a:t>WP8: Management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5284-F5C6-4BD4-BC0D-B67D2218C9F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949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Prospective</a:t>
            </a:r>
            <a:r>
              <a:rPr lang="it-IT" dirty="0"/>
              <a:t> Benefits</a:t>
            </a:r>
            <a:endParaRPr lang="en-US" dirty="0"/>
          </a:p>
        </p:txBody>
      </p:sp>
      <p:graphicFrame>
        <p:nvGraphicFramePr>
          <p:cNvPr id="5" name="Inhaltsplatzhalt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106459896"/>
              </p:ext>
            </p:extLst>
          </p:nvPr>
        </p:nvGraphicFramePr>
        <p:xfrm>
          <a:off x="457200" y="1844824"/>
          <a:ext cx="8229600" cy="4183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3568" y="3863181"/>
            <a:ext cx="1600703" cy="2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83486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Tourism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2870" y="1988840"/>
            <a:ext cx="8229600" cy="413732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de-DE" dirty="0" err="1">
                <a:solidFill>
                  <a:prstClr val="black"/>
                </a:solidFill>
              </a:rPr>
              <a:t>Tourism</a:t>
            </a:r>
            <a:r>
              <a:rPr lang="de-DE" dirty="0">
                <a:solidFill>
                  <a:prstClr val="black"/>
                </a:solidFill>
              </a:rPr>
              <a:t>: 588 </a:t>
            </a:r>
            <a:r>
              <a:rPr lang="de-DE" dirty="0" err="1">
                <a:solidFill>
                  <a:prstClr val="black"/>
                </a:solidFill>
              </a:rPr>
              <a:t>million</a:t>
            </a:r>
            <a:r>
              <a:rPr lang="de-DE" dirty="0">
                <a:solidFill>
                  <a:prstClr val="black"/>
                </a:solidFill>
              </a:rPr>
              <a:t> </a:t>
            </a:r>
            <a:r>
              <a:rPr lang="de-DE" dirty="0" err="1">
                <a:solidFill>
                  <a:prstClr val="black"/>
                </a:solidFill>
              </a:rPr>
              <a:t>tourists</a:t>
            </a:r>
            <a:r>
              <a:rPr lang="de-DE" dirty="0">
                <a:solidFill>
                  <a:prstClr val="black"/>
                </a:solidFill>
              </a:rPr>
              <a:t> in Europe in 2014</a:t>
            </a:r>
            <a:r>
              <a:rPr lang="de-DE" dirty="0" smtClean="0">
                <a:solidFill>
                  <a:prstClr val="black"/>
                </a:solidFill>
              </a:rPr>
              <a:t>*</a:t>
            </a:r>
          </a:p>
          <a:p>
            <a:pPr marL="0" lvl="0" indent="0">
              <a:buNone/>
            </a:pPr>
            <a:endParaRPr lang="de-DE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de-DE" dirty="0">
              <a:solidFill>
                <a:prstClr val="black"/>
              </a:solidFill>
            </a:endParaRPr>
          </a:p>
          <a:p>
            <a:pPr lvl="0">
              <a:defRPr/>
            </a:pPr>
            <a:r>
              <a:rPr lang="de-DE" sz="2400" dirty="0" err="1">
                <a:solidFill>
                  <a:prstClr val="black"/>
                </a:solidFill>
              </a:rPr>
              <a:t>Safeguarding</a:t>
            </a:r>
            <a:r>
              <a:rPr lang="de-DE" sz="2400" dirty="0">
                <a:solidFill>
                  <a:prstClr val="black"/>
                </a:solidFill>
              </a:rPr>
              <a:t> </a:t>
            </a:r>
            <a:r>
              <a:rPr lang="de-DE" sz="2400" dirty="0" err="1">
                <a:solidFill>
                  <a:prstClr val="black"/>
                </a:solidFill>
              </a:rPr>
              <a:t>of</a:t>
            </a:r>
            <a:r>
              <a:rPr lang="de-DE" sz="2400" dirty="0">
                <a:solidFill>
                  <a:prstClr val="black"/>
                </a:solidFill>
              </a:rPr>
              <a:t> </a:t>
            </a:r>
            <a:r>
              <a:rPr lang="de-DE" sz="2400" dirty="0" err="1">
                <a:solidFill>
                  <a:prstClr val="black"/>
                </a:solidFill>
              </a:rPr>
              <a:t>unique</a:t>
            </a:r>
            <a:r>
              <a:rPr lang="de-DE" sz="2400" dirty="0">
                <a:solidFill>
                  <a:prstClr val="black"/>
                </a:solidFill>
              </a:rPr>
              <a:t> </a:t>
            </a:r>
            <a:r>
              <a:rPr lang="de-DE" sz="2400" dirty="0" err="1">
                <a:solidFill>
                  <a:prstClr val="black"/>
                </a:solidFill>
              </a:rPr>
              <a:t>sights</a:t>
            </a:r>
            <a:r>
              <a:rPr lang="de-DE" sz="2400" dirty="0">
                <a:solidFill>
                  <a:prstClr val="black"/>
                </a:solidFill>
              </a:rPr>
              <a:t> in </a:t>
            </a:r>
            <a:r>
              <a:rPr lang="de-DE" sz="2400" dirty="0" smtClean="0">
                <a:solidFill>
                  <a:prstClr val="black"/>
                </a:solidFill>
              </a:rPr>
              <a:t>Europe</a:t>
            </a:r>
            <a:endParaRPr lang="de-DE" sz="2400" dirty="0">
              <a:solidFill>
                <a:prstClr val="black"/>
              </a:solidFill>
            </a:endParaRPr>
          </a:p>
          <a:p>
            <a:pPr lvl="0">
              <a:defRPr/>
            </a:pPr>
            <a:r>
              <a:rPr lang="de-DE" sz="2400" dirty="0">
                <a:solidFill>
                  <a:prstClr val="black"/>
                </a:solidFill>
              </a:rPr>
              <a:t>Additional </a:t>
            </a:r>
            <a:r>
              <a:rPr lang="de-DE" sz="2400" dirty="0" err="1">
                <a:solidFill>
                  <a:prstClr val="black"/>
                </a:solidFill>
              </a:rPr>
              <a:t>attention</a:t>
            </a:r>
            <a:r>
              <a:rPr lang="de-DE" sz="2400" dirty="0">
                <a:solidFill>
                  <a:prstClr val="black"/>
                </a:solidFill>
              </a:rPr>
              <a:t> </a:t>
            </a:r>
            <a:r>
              <a:rPr lang="de-DE" sz="2400" dirty="0" err="1">
                <a:solidFill>
                  <a:prstClr val="black"/>
                </a:solidFill>
              </a:rPr>
              <a:t>by</a:t>
            </a:r>
            <a:r>
              <a:rPr lang="de-DE" sz="2400" dirty="0">
                <a:solidFill>
                  <a:prstClr val="black"/>
                </a:solidFill>
              </a:rPr>
              <a:t> </a:t>
            </a:r>
            <a:r>
              <a:rPr lang="de-DE" sz="2400" dirty="0" err="1">
                <a:solidFill>
                  <a:prstClr val="black"/>
                </a:solidFill>
              </a:rPr>
              <a:t>project</a:t>
            </a:r>
            <a:r>
              <a:rPr lang="de-DE" sz="2400" dirty="0">
                <a:solidFill>
                  <a:prstClr val="black"/>
                </a:solidFill>
              </a:rPr>
              <a:t> </a:t>
            </a:r>
            <a:r>
              <a:rPr lang="de-DE" sz="2400" dirty="0" err="1">
                <a:solidFill>
                  <a:prstClr val="black"/>
                </a:solidFill>
              </a:rPr>
              <a:t>activities</a:t>
            </a:r>
            <a:endParaRPr lang="de-DE" sz="2400" dirty="0">
              <a:solidFill>
                <a:prstClr val="black"/>
              </a:solidFill>
            </a:endParaRPr>
          </a:p>
          <a:p>
            <a:pPr lvl="0">
              <a:defRPr/>
            </a:pPr>
            <a:r>
              <a:rPr lang="de-DE" sz="2400" dirty="0" err="1">
                <a:solidFill>
                  <a:prstClr val="black"/>
                </a:solidFill>
              </a:rPr>
              <a:t>Mitigation</a:t>
            </a:r>
            <a:r>
              <a:rPr lang="de-DE" sz="2400" dirty="0">
                <a:solidFill>
                  <a:prstClr val="black"/>
                </a:solidFill>
              </a:rPr>
              <a:t> </a:t>
            </a:r>
            <a:r>
              <a:rPr lang="de-DE" sz="2400" dirty="0" err="1">
                <a:solidFill>
                  <a:prstClr val="black"/>
                </a:solidFill>
              </a:rPr>
              <a:t>of</a:t>
            </a:r>
            <a:r>
              <a:rPr lang="de-DE" sz="2400" dirty="0">
                <a:solidFill>
                  <a:prstClr val="black"/>
                </a:solidFill>
              </a:rPr>
              <a:t> </a:t>
            </a:r>
            <a:r>
              <a:rPr lang="de-DE" sz="2400" dirty="0" err="1">
                <a:solidFill>
                  <a:prstClr val="black"/>
                </a:solidFill>
              </a:rPr>
              <a:t>admission</a:t>
            </a:r>
            <a:r>
              <a:rPr lang="de-DE" sz="2400" dirty="0">
                <a:solidFill>
                  <a:prstClr val="black"/>
                </a:solidFill>
              </a:rPr>
              <a:t> </a:t>
            </a:r>
            <a:r>
              <a:rPr lang="de-DE" sz="2400" dirty="0" err="1">
                <a:solidFill>
                  <a:prstClr val="black"/>
                </a:solidFill>
              </a:rPr>
              <a:t>restrictions</a:t>
            </a:r>
            <a:r>
              <a:rPr lang="de-DE" sz="2400" dirty="0">
                <a:solidFill>
                  <a:prstClr val="black"/>
                </a:solidFill>
              </a:rPr>
              <a:t> </a:t>
            </a:r>
          </a:p>
          <a:p>
            <a:pPr lvl="0">
              <a:defRPr/>
            </a:pPr>
            <a:r>
              <a:rPr lang="de-DE" sz="2400" dirty="0" err="1" smtClean="0">
                <a:solidFill>
                  <a:prstClr val="black"/>
                </a:solidFill>
              </a:rPr>
              <a:t>Novel</a:t>
            </a:r>
            <a:r>
              <a:rPr lang="de-DE" sz="2400" dirty="0" smtClean="0">
                <a:solidFill>
                  <a:prstClr val="black"/>
                </a:solidFill>
              </a:rPr>
              <a:t> </a:t>
            </a:r>
            <a:r>
              <a:rPr lang="de-DE" sz="2400" dirty="0" err="1" smtClean="0">
                <a:solidFill>
                  <a:prstClr val="black"/>
                </a:solidFill>
              </a:rPr>
              <a:t>criteria</a:t>
            </a:r>
            <a:r>
              <a:rPr lang="de-DE" sz="2400" dirty="0" smtClean="0">
                <a:solidFill>
                  <a:prstClr val="black"/>
                </a:solidFill>
              </a:rPr>
              <a:t> </a:t>
            </a:r>
            <a:r>
              <a:rPr lang="de-DE" sz="2400" dirty="0" err="1" smtClean="0">
                <a:solidFill>
                  <a:prstClr val="black"/>
                </a:solidFill>
              </a:rPr>
              <a:t>of</a:t>
            </a:r>
            <a:r>
              <a:rPr lang="de-DE" sz="2400" dirty="0" smtClean="0">
                <a:solidFill>
                  <a:prstClr val="black"/>
                </a:solidFill>
              </a:rPr>
              <a:t> </a:t>
            </a:r>
            <a:r>
              <a:rPr lang="de-DE" sz="2400" dirty="0" err="1" smtClean="0">
                <a:solidFill>
                  <a:prstClr val="black"/>
                </a:solidFill>
              </a:rPr>
              <a:t>visitor</a:t>
            </a:r>
            <a:r>
              <a:rPr lang="de-DE" sz="2400" dirty="0" smtClean="0">
                <a:solidFill>
                  <a:prstClr val="black"/>
                </a:solidFill>
              </a:rPr>
              <a:t> </a:t>
            </a:r>
            <a:r>
              <a:rPr lang="de-DE" sz="2400" dirty="0" err="1">
                <a:solidFill>
                  <a:prstClr val="black"/>
                </a:solidFill>
              </a:rPr>
              <a:t>programmes</a:t>
            </a:r>
            <a:r>
              <a:rPr lang="de-DE" sz="2400" dirty="0">
                <a:solidFill>
                  <a:prstClr val="black"/>
                </a:solidFill>
              </a:rPr>
              <a:t> </a:t>
            </a:r>
            <a:endParaRPr lang="de-DE" sz="2400" dirty="0" smtClean="0">
              <a:solidFill>
                <a:prstClr val="black"/>
              </a:solidFill>
            </a:endParaRPr>
          </a:p>
          <a:p>
            <a:pPr marL="0" lvl="0" indent="0">
              <a:buNone/>
              <a:defRPr/>
            </a:pPr>
            <a:r>
              <a:rPr lang="de-DE" sz="2400" dirty="0" smtClean="0">
                <a:solidFill>
                  <a:prstClr val="black"/>
                </a:solidFill>
              </a:rPr>
              <a:t>     </a:t>
            </a:r>
            <a:r>
              <a:rPr lang="de-DE" sz="2400" dirty="0" err="1" smtClean="0">
                <a:solidFill>
                  <a:prstClr val="black"/>
                </a:solidFill>
              </a:rPr>
              <a:t>for</a:t>
            </a:r>
            <a:r>
              <a:rPr lang="de-DE" sz="2400" dirty="0" smtClean="0">
                <a:solidFill>
                  <a:prstClr val="black"/>
                </a:solidFill>
              </a:rPr>
              <a:t> </a:t>
            </a:r>
            <a:r>
              <a:rPr lang="de-DE" sz="2400" dirty="0" err="1" smtClean="0">
                <a:solidFill>
                  <a:prstClr val="black"/>
                </a:solidFill>
              </a:rPr>
              <a:t>construction</a:t>
            </a:r>
            <a:r>
              <a:rPr lang="de-DE" sz="2400" dirty="0" smtClean="0">
                <a:solidFill>
                  <a:prstClr val="black"/>
                </a:solidFill>
              </a:rPr>
              <a:t> </a:t>
            </a:r>
            <a:r>
              <a:rPr lang="de-DE" sz="2400" dirty="0" err="1" smtClean="0">
                <a:solidFill>
                  <a:prstClr val="black"/>
                </a:solidFill>
              </a:rPr>
              <a:t>sites</a:t>
            </a:r>
            <a:endParaRPr lang="de-DE" sz="2400" dirty="0" smtClean="0">
              <a:solidFill>
                <a:prstClr val="black"/>
              </a:solidFill>
            </a:endParaRPr>
          </a:p>
          <a:p>
            <a:pPr marL="0" lvl="0" indent="0">
              <a:buNone/>
              <a:defRPr/>
            </a:pPr>
            <a:endParaRPr lang="de-DE" sz="2400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de-DE" sz="2400" dirty="0" smtClean="0">
              <a:solidFill>
                <a:prstClr val="black"/>
              </a:solidFill>
            </a:endParaRPr>
          </a:p>
          <a:p>
            <a:endParaRPr lang="en-US" dirty="0"/>
          </a:p>
        </p:txBody>
      </p:sp>
      <p:pic>
        <p:nvPicPr>
          <p:cNvPr id="5" name="Picture 2" descr="C:\Users\Adelheid\Desktop\Catedral Santa Maria-german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44639" y="3429000"/>
            <a:ext cx="1162082" cy="24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feil nach unten 5"/>
          <p:cNvSpPr/>
          <p:nvPr/>
        </p:nvSpPr>
        <p:spPr>
          <a:xfrm>
            <a:off x="496991" y="2708920"/>
            <a:ext cx="8136904" cy="723255"/>
          </a:xfrm>
          <a:prstGeom prst="downArrow">
            <a:avLst>
              <a:gd name="adj1" fmla="val 50000"/>
              <a:gd name="adj2" fmla="val 67807"/>
            </a:avLst>
          </a:prstGeom>
          <a:solidFill>
            <a:srgbClr val="0091B8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de-DE" kern="0">
              <a:solidFill>
                <a:prstClr val="white"/>
              </a:solidFill>
            </a:endParaRPr>
          </a:p>
        </p:txBody>
      </p:sp>
      <p:pic>
        <p:nvPicPr>
          <p:cNvPr id="7" name="Immagine 4" descr="LOGO_NANOCHATEDRALOFFICIA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22083" y="2793751"/>
            <a:ext cx="2286719" cy="360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6093296"/>
            <a:ext cx="3670300" cy="261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0536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Conclusions</a:t>
            </a:r>
            <a:r>
              <a:rPr lang="it-IT" dirty="0"/>
              <a:t> and Outlook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000" dirty="0"/>
              <a:t> </a:t>
            </a:r>
            <a:r>
              <a:rPr lang="de-DE" sz="2000" dirty="0" smtClean="0"/>
              <a:t> </a:t>
            </a:r>
            <a:r>
              <a:rPr lang="de-DE" sz="2000" dirty="0" err="1" smtClean="0"/>
              <a:t>Sustainable</a:t>
            </a:r>
            <a:r>
              <a:rPr lang="de-DE" sz="2000" dirty="0" smtClean="0"/>
              <a:t> </a:t>
            </a:r>
            <a:r>
              <a:rPr lang="de-DE" sz="2000" dirty="0" err="1" smtClean="0"/>
              <a:t>solutions</a:t>
            </a:r>
            <a:r>
              <a:rPr lang="de-DE" sz="2000" dirty="0" smtClean="0"/>
              <a:t> </a:t>
            </a:r>
            <a:r>
              <a:rPr lang="de-DE" sz="2000" dirty="0" err="1" smtClean="0"/>
              <a:t>for</a:t>
            </a:r>
            <a:r>
              <a:rPr lang="de-DE" sz="2000" dirty="0" smtClean="0"/>
              <a:t> European </a:t>
            </a:r>
          </a:p>
          <a:p>
            <a:pPr marL="0" indent="0">
              <a:buNone/>
            </a:pPr>
            <a:r>
              <a:rPr lang="de-DE" sz="2000" dirty="0" smtClean="0"/>
              <a:t>        </a:t>
            </a:r>
            <a:r>
              <a:rPr lang="de-DE" sz="2000" dirty="0" err="1" smtClean="0"/>
              <a:t>architectural</a:t>
            </a:r>
            <a:r>
              <a:rPr lang="de-DE" sz="2000" dirty="0" smtClean="0"/>
              <a:t> </a:t>
            </a:r>
            <a:r>
              <a:rPr lang="de-DE" sz="2000" dirty="0" err="1" smtClean="0"/>
              <a:t>heritage</a:t>
            </a:r>
            <a:r>
              <a:rPr lang="de-DE" sz="2000" dirty="0" smtClean="0"/>
              <a:t> </a:t>
            </a:r>
            <a:r>
              <a:rPr lang="de-DE" sz="2000" dirty="0" err="1" smtClean="0"/>
              <a:t>preservation</a:t>
            </a:r>
            <a:endParaRPr lang="de-DE" sz="2000" dirty="0" smtClean="0"/>
          </a:p>
          <a:p>
            <a:pPr marL="457200" indent="-457200"/>
            <a:r>
              <a:rPr lang="de-DE" sz="2000" dirty="0" err="1" smtClean="0"/>
              <a:t>Synergies</a:t>
            </a:r>
            <a:r>
              <a:rPr lang="de-DE" sz="2000" dirty="0" smtClean="0"/>
              <a:t> </a:t>
            </a:r>
            <a:r>
              <a:rPr lang="de-DE" sz="2000" dirty="0" err="1"/>
              <a:t>by</a:t>
            </a:r>
            <a:r>
              <a:rPr lang="de-DE" sz="2000" dirty="0"/>
              <a:t> </a:t>
            </a:r>
            <a:r>
              <a:rPr lang="de-DE" sz="2000" dirty="0" err="1"/>
              <a:t>close</a:t>
            </a:r>
            <a:r>
              <a:rPr lang="de-DE" sz="2000" dirty="0"/>
              <a:t> </a:t>
            </a:r>
            <a:r>
              <a:rPr lang="de-DE" sz="2000" dirty="0" err="1"/>
              <a:t>collaboration</a:t>
            </a:r>
            <a:r>
              <a:rPr lang="de-DE" sz="2000" dirty="0"/>
              <a:t> </a:t>
            </a:r>
            <a:r>
              <a:rPr lang="de-DE" sz="2000" dirty="0" err="1"/>
              <a:t>of</a:t>
            </a:r>
            <a:r>
              <a:rPr lang="de-DE" sz="2000" dirty="0"/>
              <a:t> </a:t>
            </a:r>
            <a:r>
              <a:rPr lang="de-DE" sz="2000" dirty="0" err="1" smtClean="0"/>
              <a:t>research</a:t>
            </a:r>
            <a:r>
              <a:rPr lang="de-DE" sz="2000" dirty="0" smtClean="0"/>
              <a:t>, </a:t>
            </a:r>
          </a:p>
          <a:p>
            <a:pPr marL="0" indent="0">
              <a:buNone/>
            </a:pPr>
            <a:r>
              <a:rPr lang="de-DE" sz="2000" dirty="0" smtClean="0"/>
              <a:t>        non-profit </a:t>
            </a:r>
            <a:r>
              <a:rPr lang="de-DE" sz="2000" dirty="0" err="1" smtClean="0"/>
              <a:t>partners</a:t>
            </a:r>
            <a:r>
              <a:rPr lang="de-DE" sz="2000" dirty="0" smtClean="0"/>
              <a:t> </a:t>
            </a:r>
            <a:r>
              <a:rPr lang="de-DE" sz="2000" dirty="0" err="1" smtClean="0"/>
              <a:t>and</a:t>
            </a:r>
            <a:r>
              <a:rPr lang="de-DE" sz="2000" dirty="0" smtClean="0"/>
              <a:t> </a:t>
            </a:r>
            <a:r>
              <a:rPr lang="de-DE" sz="2000" dirty="0" err="1" smtClean="0"/>
              <a:t>companies</a:t>
            </a:r>
            <a:endParaRPr lang="de-DE" sz="2000" dirty="0" smtClean="0"/>
          </a:p>
          <a:p>
            <a:pPr marL="457200" indent="-457200"/>
            <a:r>
              <a:rPr lang="de-DE" sz="2000" dirty="0" err="1" smtClean="0"/>
              <a:t>Novel</a:t>
            </a:r>
            <a:r>
              <a:rPr lang="de-DE" sz="2000" dirty="0" smtClean="0"/>
              <a:t> </a:t>
            </a:r>
            <a:r>
              <a:rPr lang="de-DE" sz="2000" dirty="0"/>
              <a:t>nano- </a:t>
            </a:r>
            <a:r>
              <a:rPr lang="de-DE" sz="2000" dirty="0" err="1"/>
              <a:t>and</a:t>
            </a:r>
            <a:r>
              <a:rPr lang="de-DE" sz="2000" dirty="0"/>
              <a:t> bio-</a:t>
            </a:r>
            <a:r>
              <a:rPr lang="de-DE" sz="2000" dirty="0" err="1"/>
              <a:t>based</a:t>
            </a:r>
            <a:r>
              <a:rPr lang="de-DE" sz="2000" dirty="0"/>
              <a:t> </a:t>
            </a:r>
            <a:r>
              <a:rPr lang="de-DE" sz="2000" dirty="0" err="1"/>
              <a:t>products</a:t>
            </a:r>
            <a:r>
              <a:rPr lang="de-DE" sz="2000" dirty="0"/>
              <a:t> </a:t>
            </a:r>
            <a:r>
              <a:rPr lang="de-DE" sz="2000" dirty="0" err="1" smtClean="0"/>
              <a:t>for</a:t>
            </a:r>
            <a:r>
              <a:rPr lang="de-DE" sz="2000" dirty="0" smtClean="0"/>
              <a:t> </a:t>
            </a:r>
          </a:p>
          <a:p>
            <a:pPr marL="0" indent="0">
              <a:buNone/>
            </a:pPr>
            <a:r>
              <a:rPr lang="de-DE" sz="2000" dirty="0"/>
              <a:t> </a:t>
            </a:r>
            <a:r>
              <a:rPr lang="de-DE" sz="2000" dirty="0" smtClean="0"/>
              <a:t>       </a:t>
            </a:r>
            <a:r>
              <a:rPr lang="de-DE" sz="2000" dirty="0" err="1" smtClean="0"/>
              <a:t>stone</a:t>
            </a:r>
            <a:r>
              <a:rPr lang="de-DE" sz="2000" dirty="0" smtClean="0"/>
              <a:t> </a:t>
            </a:r>
            <a:r>
              <a:rPr lang="de-DE" sz="2000" dirty="0" err="1"/>
              <a:t>consolidation</a:t>
            </a:r>
            <a:r>
              <a:rPr lang="de-DE" sz="2000" dirty="0"/>
              <a:t> </a:t>
            </a:r>
            <a:r>
              <a:rPr lang="de-DE" sz="2000" dirty="0" err="1"/>
              <a:t>and</a:t>
            </a:r>
            <a:r>
              <a:rPr lang="de-DE" sz="2000" dirty="0"/>
              <a:t> </a:t>
            </a:r>
            <a:r>
              <a:rPr lang="de-DE" sz="2000" dirty="0" err="1"/>
              <a:t>protection</a:t>
            </a:r>
            <a:endParaRPr lang="de-DE" sz="2000" dirty="0"/>
          </a:p>
          <a:p>
            <a:r>
              <a:rPr lang="de-DE" sz="2000" dirty="0" smtClean="0"/>
              <a:t>  </a:t>
            </a:r>
            <a:r>
              <a:rPr lang="de-DE" sz="2000" dirty="0" err="1" smtClean="0"/>
              <a:t>Effects</a:t>
            </a:r>
            <a:r>
              <a:rPr lang="de-DE" sz="2000" dirty="0" smtClean="0"/>
              <a:t> </a:t>
            </a:r>
            <a:r>
              <a:rPr lang="de-DE" sz="2000" dirty="0"/>
              <a:t>on </a:t>
            </a:r>
            <a:r>
              <a:rPr lang="de-DE" sz="2000" dirty="0" err="1"/>
              <a:t>tourism</a:t>
            </a:r>
            <a:r>
              <a:rPr lang="de-DE" sz="2000" dirty="0"/>
              <a:t>, </a:t>
            </a:r>
            <a:r>
              <a:rPr lang="de-DE" sz="2000" dirty="0" err="1"/>
              <a:t>social</a:t>
            </a:r>
            <a:r>
              <a:rPr lang="de-DE" sz="2000" dirty="0"/>
              <a:t> </a:t>
            </a:r>
            <a:r>
              <a:rPr lang="de-DE" sz="2000" dirty="0" err="1"/>
              <a:t>and</a:t>
            </a:r>
            <a:r>
              <a:rPr lang="de-DE" sz="2000" dirty="0"/>
              <a:t> </a:t>
            </a:r>
            <a:endParaRPr lang="de-DE" sz="2000" dirty="0" smtClean="0"/>
          </a:p>
          <a:p>
            <a:pPr marL="0" indent="0">
              <a:buNone/>
            </a:pPr>
            <a:r>
              <a:rPr lang="de-DE" sz="2000" dirty="0"/>
              <a:t> </a:t>
            </a:r>
            <a:r>
              <a:rPr lang="de-DE" sz="2000" dirty="0" smtClean="0"/>
              <a:t>       </a:t>
            </a:r>
            <a:r>
              <a:rPr lang="de-DE" sz="2000" dirty="0" err="1" smtClean="0"/>
              <a:t>cultural</a:t>
            </a:r>
            <a:r>
              <a:rPr lang="de-DE" sz="2000" dirty="0" smtClean="0"/>
              <a:t> </a:t>
            </a:r>
            <a:r>
              <a:rPr lang="de-DE" sz="2000" dirty="0" err="1" smtClean="0"/>
              <a:t>activities</a:t>
            </a:r>
            <a:endParaRPr lang="de-DE" sz="2000" dirty="0"/>
          </a:p>
        </p:txBody>
      </p:sp>
      <p:sp>
        <p:nvSpPr>
          <p:cNvPr id="4" name="Textfeld 3"/>
          <p:cNvSpPr txBox="1"/>
          <p:nvPr/>
        </p:nvSpPr>
        <p:spPr>
          <a:xfrm>
            <a:off x="893672" y="5805264"/>
            <a:ext cx="835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>
                <a:solidFill>
                  <a:prstClr val="black"/>
                </a:solidFill>
              </a:rPr>
              <a:t>The project </a:t>
            </a:r>
            <a:r>
              <a:rPr lang="en-US" sz="1400" b="1" dirty="0">
                <a:solidFill>
                  <a:prstClr val="black"/>
                </a:solidFill>
              </a:rPr>
              <a:t>NANO-CATHEDRAL</a:t>
            </a:r>
            <a:r>
              <a:rPr lang="en-US" sz="1400" b="1" i="1" dirty="0">
                <a:solidFill>
                  <a:prstClr val="black"/>
                </a:solidFill>
              </a:rPr>
              <a:t> has received funding from the European Union’s Horizon2020 </a:t>
            </a:r>
          </a:p>
          <a:p>
            <a:r>
              <a:rPr lang="en-US" sz="1400" b="1" i="1" dirty="0">
                <a:solidFill>
                  <a:prstClr val="black"/>
                </a:solidFill>
              </a:rPr>
              <a:t>research and innovation </a:t>
            </a:r>
            <a:r>
              <a:rPr lang="en-US" sz="1400" b="1" i="1" dirty="0" err="1">
                <a:solidFill>
                  <a:prstClr val="black"/>
                </a:solidFill>
              </a:rPr>
              <a:t>programme</a:t>
            </a:r>
            <a:r>
              <a:rPr lang="en-US" sz="1400" b="1" i="1" dirty="0">
                <a:solidFill>
                  <a:prstClr val="black"/>
                </a:solidFill>
              </a:rPr>
              <a:t> under grant agreement No 646178.</a:t>
            </a:r>
            <a:r>
              <a:rPr lang="en-US" sz="1400" b="1" dirty="0">
                <a:solidFill>
                  <a:prstClr val="black"/>
                </a:solidFill>
              </a:rPr>
              <a:t> </a:t>
            </a:r>
            <a:endParaRPr lang="de-DE" sz="1400" b="1" dirty="0">
              <a:solidFill>
                <a:prstClr val="black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4288" y="5805264"/>
            <a:ext cx="688241" cy="4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772816"/>
            <a:ext cx="2697354" cy="38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26219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0" y="2852936"/>
            <a:ext cx="586814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95EBE9"/>
                </a:solidFill>
              </a:rPr>
              <a:t> </a:t>
            </a:r>
            <a:r>
              <a:rPr lang="it-IT" sz="3200" b="1" dirty="0" err="1">
                <a:solidFill>
                  <a:prstClr val="white"/>
                </a:solidFill>
              </a:rPr>
              <a:t>Thank</a:t>
            </a:r>
            <a:r>
              <a:rPr lang="it-IT" sz="3200" b="1" dirty="0">
                <a:solidFill>
                  <a:prstClr val="white"/>
                </a:solidFill>
              </a:rPr>
              <a:t> </a:t>
            </a:r>
            <a:r>
              <a:rPr lang="it-IT" sz="3200" b="1" dirty="0" err="1">
                <a:solidFill>
                  <a:prstClr val="white"/>
                </a:solidFill>
              </a:rPr>
              <a:t>you</a:t>
            </a:r>
            <a:r>
              <a:rPr lang="it-IT" sz="3200" b="1" dirty="0">
                <a:solidFill>
                  <a:prstClr val="white"/>
                </a:solidFill>
              </a:rPr>
              <a:t> for </a:t>
            </a:r>
            <a:r>
              <a:rPr lang="it-IT" sz="3200" b="1" dirty="0" err="1">
                <a:solidFill>
                  <a:prstClr val="white"/>
                </a:solidFill>
              </a:rPr>
              <a:t>your</a:t>
            </a:r>
            <a:r>
              <a:rPr lang="it-IT" sz="3200" b="1" dirty="0">
                <a:solidFill>
                  <a:prstClr val="white"/>
                </a:solidFill>
              </a:rPr>
              <a:t> </a:t>
            </a:r>
            <a:r>
              <a:rPr lang="it-IT" sz="3200" b="1" dirty="0" err="1">
                <a:solidFill>
                  <a:prstClr val="white"/>
                </a:solidFill>
              </a:rPr>
              <a:t>kind</a:t>
            </a:r>
            <a:r>
              <a:rPr lang="it-IT" sz="3200" b="1" dirty="0">
                <a:solidFill>
                  <a:prstClr val="white"/>
                </a:solidFill>
              </a:rPr>
              <a:t> </a:t>
            </a:r>
            <a:r>
              <a:rPr lang="it-IT" sz="3200" b="1" dirty="0" err="1">
                <a:solidFill>
                  <a:prstClr val="white"/>
                </a:solidFill>
              </a:rPr>
              <a:t>attention</a:t>
            </a:r>
            <a:r>
              <a:rPr lang="it-IT" sz="3200" b="1" dirty="0">
                <a:solidFill>
                  <a:prstClr val="white"/>
                </a:solidFill>
              </a:rPr>
              <a:t>.</a:t>
            </a:r>
          </a:p>
          <a:p>
            <a:pPr algn="ctr"/>
            <a:endParaRPr lang="it-IT" b="1" dirty="0">
              <a:solidFill>
                <a:prstClr val="white"/>
              </a:solidFill>
            </a:endParaRPr>
          </a:p>
          <a:p>
            <a:pPr algn="ctr"/>
            <a:r>
              <a:rPr lang="it-IT" sz="3200" dirty="0">
                <a:solidFill>
                  <a:prstClr val="white"/>
                </a:solidFill>
              </a:rPr>
              <a:t>www.nanocathedral.eu</a:t>
            </a:r>
            <a:endParaRPr lang="it-IT" sz="3200" b="1" dirty="0">
              <a:solidFill>
                <a:prstClr val="white"/>
              </a:solidFill>
            </a:endParaRPr>
          </a:p>
        </p:txBody>
      </p:sp>
      <p:sp>
        <p:nvSpPr>
          <p:cNvPr id="5" name="Textfeld 8"/>
          <p:cNvSpPr txBox="1"/>
          <p:nvPr/>
        </p:nvSpPr>
        <p:spPr>
          <a:xfrm>
            <a:off x="0" y="4841215"/>
            <a:ext cx="6012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Myriad Pro" pitchFamily="34" charset="0"/>
              </a:rPr>
              <a:t>University Bussiness Forum Basque </a:t>
            </a:r>
            <a:r>
              <a:rPr lang="it-IT" sz="16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Myriad Pro" pitchFamily="34" charset="0"/>
              </a:rPr>
              <a:t>Country. Session 2 ‘Cultural Enterpreneurship’. 18th October 2016</a:t>
            </a:r>
            <a:endParaRPr lang="it-IT" sz="1600" b="1" dirty="0">
              <a:solidFill>
                <a:schemeClr val="accent3">
                  <a:lumMod val="60000"/>
                  <a:lumOff val="40000"/>
                </a:schemeClr>
              </a:solidFill>
              <a:latin typeface="Myriad Pro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057292" y="5764545"/>
            <a:ext cx="38529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1" dirty="0" smtClean="0">
                <a:latin typeface="Myriad Pro" pitchFamily="34" charset="0"/>
              </a:rPr>
              <a:t>Fundación Catedral Santa María/Santa María Katedrala Fundazioa</a:t>
            </a:r>
            <a:endParaRPr lang="es-ES" dirty="0"/>
          </a:p>
        </p:txBody>
      </p:sp>
      <p:pic>
        <p:nvPicPr>
          <p:cNvPr id="7" name="Picture 2" descr="Resultado de imagen de fundación catedral santa marí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93558" y="5764545"/>
            <a:ext cx="936000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2463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481</Words>
  <Application>Microsoft Office PowerPoint</Application>
  <PresentationFormat>Presentación en pantalla (4:3)</PresentationFormat>
  <Paragraphs>102</Paragraphs>
  <Slides>9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Tema di Office</vt:lpstr>
      <vt:lpstr>Diapositiva 1</vt:lpstr>
      <vt:lpstr>Consortium</vt:lpstr>
      <vt:lpstr>Objectives</vt:lpstr>
      <vt:lpstr>Scope and Challenges</vt:lpstr>
      <vt:lpstr>Implementation</vt:lpstr>
      <vt:lpstr>Prospective Benefits</vt:lpstr>
      <vt:lpstr>Tourism</vt:lpstr>
      <vt:lpstr>Conclusions and Outlook</vt:lpstr>
      <vt:lpstr>Diapositiva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Adelheid</dc:creator>
  <cp:lastModifiedBy>bczetlem</cp:lastModifiedBy>
  <cp:revision>14</cp:revision>
  <dcterms:created xsi:type="dcterms:W3CDTF">2016-07-13T09:51:24Z</dcterms:created>
  <dcterms:modified xsi:type="dcterms:W3CDTF">2016-10-18T10:44:48Z</dcterms:modified>
</cp:coreProperties>
</file>