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7" r:id="rId1"/>
  </p:sldMasterIdLst>
  <p:sldIdLst>
    <p:sldId id="256" r:id="rId2"/>
    <p:sldId id="257" r:id="rId3"/>
    <p:sldId id="259" r:id="rId4"/>
    <p:sldId id="260" r:id="rId5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81" d="100"/>
          <a:sy n="81" d="100"/>
        </p:scale>
        <p:origin x="-300" y="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BF5D3-4E7D-4074-8B12-9D1F971857B5}" type="datetimeFigureOut">
              <a:rPr lang="nb-NO" smtClean="0"/>
              <a:pPr/>
              <a:t>14.10.2016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37D23-68C2-4C24-9A30-4DCFBBC8F1C2}" type="slidenum">
              <a:rPr lang="nb-NO" smtClean="0"/>
              <a:pPr/>
              <a:t>‹Nº›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745770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BF5D3-4E7D-4074-8B12-9D1F971857B5}" type="datetimeFigureOut">
              <a:rPr lang="nb-NO" smtClean="0"/>
              <a:pPr/>
              <a:t>14.10.2016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37D23-68C2-4C24-9A30-4DCFBBC8F1C2}" type="slidenum">
              <a:rPr lang="nb-NO" smtClean="0"/>
              <a:pPr/>
              <a:t>‹Nº›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677025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BF5D3-4E7D-4074-8B12-9D1F971857B5}" type="datetimeFigureOut">
              <a:rPr lang="nb-NO" smtClean="0"/>
              <a:pPr/>
              <a:t>14.10.2016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37D23-68C2-4C24-9A30-4DCFBBC8F1C2}" type="slidenum">
              <a:rPr lang="nb-NO" smtClean="0"/>
              <a:pPr/>
              <a:t>‹Nº›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927699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BF5D3-4E7D-4074-8B12-9D1F971857B5}" type="datetimeFigureOut">
              <a:rPr lang="nb-NO" smtClean="0"/>
              <a:pPr/>
              <a:t>14.10.2016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37D23-68C2-4C24-9A30-4DCFBBC8F1C2}" type="slidenum">
              <a:rPr lang="nb-NO" smtClean="0"/>
              <a:pPr/>
              <a:t>‹Nº›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901238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BF5D3-4E7D-4074-8B12-9D1F971857B5}" type="datetimeFigureOut">
              <a:rPr lang="nb-NO" smtClean="0"/>
              <a:pPr/>
              <a:t>14.10.2016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37D23-68C2-4C24-9A30-4DCFBBC8F1C2}" type="slidenum">
              <a:rPr lang="nb-NO" smtClean="0"/>
              <a:pPr/>
              <a:t>‹Nº›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3989986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BF5D3-4E7D-4074-8B12-9D1F971857B5}" type="datetimeFigureOut">
              <a:rPr lang="nb-NO" smtClean="0"/>
              <a:pPr/>
              <a:t>14.10.2016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37D23-68C2-4C24-9A30-4DCFBBC8F1C2}" type="slidenum">
              <a:rPr lang="nb-NO" smtClean="0"/>
              <a:pPr/>
              <a:t>‹Nº›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1274683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BF5D3-4E7D-4074-8B12-9D1F971857B5}" type="datetimeFigureOut">
              <a:rPr lang="nb-NO" smtClean="0"/>
              <a:pPr/>
              <a:t>14.10.2016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37D23-68C2-4C24-9A30-4DCFBBC8F1C2}" type="slidenum">
              <a:rPr lang="nb-NO" smtClean="0"/>
              <a:pPr/>
              <a:t>‹Nº›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3927181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BF5D3-4E7D-4074-8B12-9D1F971857B5}" type="datetimeFigureOut">
              <a:rPr lang="nb-NO" smtClean="0"/>
              <a:pPr/>
              <a:t>14.10.2016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37D23-68C2-4C24-9A30-4DCFBBC8F1C2}" type="slidenum">
              <a:rPr lang="nb-NO" smtClean="0"/>
              <a:pPr/>
              <a:t>‹Nº›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506765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BF5D3-4E7D-4074-8B12-9D1F971857B5}" type="datetimeFigureOut">
              <a:rPr lang="nb-NO" smtClean="0"/>
              <a:pPr/>
              <a:t>14.10.2016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37D23-68C2-4C24-9A30-4DCFBBC8F1C2}" type="slidenum">
              <a:rPr lang="nb-NO" smtClean="0"/>
              <a:pPr/>
              <a:t>‹Nº›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3669670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BF5D3-4E7D-4074-8B12-9D1F971857B5}" type="datetimeFigureOut">
              <a:rPr lang="nb-NO" smtClean="0"/>
              <a:pPr/>
              <a:t>14.10.2016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37D23-68C2-4C24-9A30-4DCFBBC8F1C2}" type="slidenum">
              <a:rPr lang="nb-NO" smtClean="0"/>
              <a:pPr/>
              <a:t>‹Nº›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4137990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BF5D3-4E7D-4074-8B12-9D1F971857B5}" type="datetimeFigureOut">
              <a:rPr lang="nb-NO" smtClean="0"/>
              <a:pPr/>
              <a:t>14.10.2016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37D23-68C2-4C24-9A30-4DCFBBC8F1C2}" type="slidenum">
              <a:rPr lang="nb-NO" smtClean="0"/>
              <a:pPr/>
              <a:t>‹Nº›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3057963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BF5D3-4E7D-4074-8B12-9D1F971857B5}" type="datetimeFigureOut">
              <a:rPr lang="nb-NO" smtClean="0"/>
              <a:pPr/>
              <a:t>14.10.2016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37D23-68C2-4C24-9A30-4DCFBBC8F1C2}" type="slidenum">
              <a:rPr lang="nb-NO" smtClean="0"/>
              <a:pPr/>
              <a:t>‹Nº›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690940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b-NO" sz="4400" dirty="0"/>
              <a:t>The </a:t>
            </a:r>
            <a:r>
              <a:rPr lang="nb-NO" sz="4400" dirty="0" err="1"/>
              <a:t>challenge</a:t>
            </a:r>
            <a:r>
              <a:rPr lang="nb-NO" sz="4400" dirty="0"/>
              <a:t> </a:t>
            </a:r>
            <a:r>
              <a:rPr lang="nb-NO" sz="4400" dirty="0" err="1"/>
              <a:t>of</a:t>
            </a:r>
            <a:r>
              <a:rPr lang="nb-NO" sz="4400" dirty="0"/>
              <a:t> co-</a:t>
            </a:r>
            <a:r>
              <a:rPr lang="nb-NO" sz="4400" dirty="0" err="1"/>
              <a:t>generation</a:t>
            </a:r>
            <a:r>
              <a:rPr lang="nb-NO" sz="4400" dirty="0"/>
              <a:t> </a:t>
            </a:r>
            <a:r>
              <a:rPr lang="nb-NO" sz="4400" dirty="0" err="1"/>
              <a:t>of</a:t>
            </a:r>
            <a:r>
              <a:rPr lang="nb-NO" sz="4400" dirty="0"/>
              <a:t> </a:t>
            </a:r>
            <a:r>
              <a:rPr lang="nb-NO" sz="4400" dirty="0" err="1"/>
              <a:t>knowledge</a:t>
            </a:r>
            <a:r>
              <a:rPr lang="nb-NO" sz="4400" dirty="0"/>
              <a:t>: </a:t>
            </a:r>
            <a:r>
              <a:rPr lang="nb-NO" sz="4400" dirty="0" err="1"/>
              <a:t>practical</a:t>
            </a:r>
            <a:r>
              <a:rPr lang="nb-NO" sz="4400" dirty="0"/>
              <a:t> </a:t>
            </a:r>
            <a:r>
              <a:rPr lang="nb-NO" sz="4400" dirty="0" err="1"/>
              <a:t>examples</a:t>
            </a:r>
            <a:r>
              <a:rPr lang="nb-NO" sz="4400" dirty="0"/>
              <a:t> from </a:t>
            </a:r>
            <a:r>
              <a:rPr lang="nb-NO" sz="4400" dirty="0" err="1"/>
              <a:t>the</a:t>
            </a:r>
            <a:r>
              <a:rPr lang="nb-NO" sz="4400" dirty="0"/>
              <a:t> </a:t>
            </a:r>
            <a:r>
              <a:rPr lang="nb-NO" sz="4400" dirty="0" err="1"/>
              <a:t>Basque</a:t>
            </a:r>
            <a:r>
              <a:rPr lang="nb-NO" sz="4400" dirty="0"/>
              <a:t> Country and </a:t>
            </a:r>
            <a:r>
              <a:rPr lang="nb-NO" sz="4400" dirty="0" smtClean="0"/>
              <a:t>Norway</a:t>
            </a:r>
            <a:endParaRPr lang="nb-NO" sz="4400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b-NO" dirty="0" err="1" smtClean="0"/>
              <a:t>Miren</a:t>
            </a:r>
            <a:r>
              <a:rPr lang="nb-NO" dirty="0" smtClean="0"/>
              <a:t> </a:t>
            </a:r>
            <a:r>
              <a:rPr lang="nb-NO" dirty="0" err="1" smtClean="0"/>
              <a:t>Larrea</a:t>
            </a:r>
            <a:r>
              <a:rPr lang="nb-NO" dirty="0" smtClean="0"/>
              <a:t>, </a:t>
            </a:r>
            <a:r>
              <a:rPr lang="en-GB" dirty="0" err="1"/>
              <a:t>Orkestra</a:t>
            </a:r>
            <a:r>
              <a:rPr lang="en-GB" dirty="0"/>
              <a:t>-Basque Institute of Competitiveness, </a:t>
            </a:r>
            <a:r>
              <a:rPr lang="en-GB" dirty="0" err="1"/>
              <a:t>Deusto</a:t>
            </a:r>
            <a:r>
              <a:rPr lang="en-GB" dirty="0"/>
              <a:t> Foundation (DF)</a:t>
            </a:r>
            <a:r>
              <a:rPr lang="nb-NO" dirty="0" smtClean="0"/>
              <a:t> </a:t>
            </a:r>
          </a:p>
          <a:p>
            <a:r>
              <a:rPr lang="nb-NO" dirty="0" smtClean="0"/>
              <a:t>James Karlsen, </a:t>
            </a:r>
            <a:r>
              <a:rPr lang="nb-NO" dirty="0" err="1" smtClean="0"/>
              <a:t>University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Agder, Norway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056632"/>
            <a:ext cx="4525818" cy="1801368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65507" y="5614554"/>
            <a:ext cx="6026493" cy="88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822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Our </a:t>
            </a:r>
            <a:r>
              <a:rPr lang="nb-NO" dirty="0" err="1" smtClean="0"/>
              <a:t>experience</a:t>
            </a:r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 smtClean="0"/>
              <a:t>We</a:t>
            </a:r>
            <a:r>
              <a:rPr lang="nb-NO" dirty="0" smtClean="0"/>
              <a:t> have </a:t>
            </a:r>
            <a:r>
              <a:rPr lang="nb-NO" dirty="0" err="1" smtClean="0"/>
              <a:t>been</a:t>
            </a:r>
            <a:r>
              <a:rPr lang="nb-NO" dirty="0" smtClean="0"/>
              <a:t> </a:t>
            </a:r>
            <a:r>
              <a:rPr lang="nb-NO" dirty="0" err="1" smtClean="0"/>
              <a:t>working</a:t>
            </a:r>
            <a:r>
              <a:rPr lang="nb-NO" dirty="0" smtClean="0"/>
              <a:t> for </a:t>
            </a:r>
            <a:r>
              <a:rPr lang="nb-NO" dirty="0" err="1" smtClean="0"/>
              <a:t>many</a:t>
            </a:r>
            <a:r>
              <a:rPr lang="nb-NO" dirty="0" smtClean="0"/>
              <a:t> </a:t>
            </a:r>
            <a:r>
              <a:rPr lang="nb-NO" dirty="0" err="1" smtClean="0"/>
              <a:t>years</a:t>
            </a:r>
            <a:r>
              <a:rPr lang="nb-NO" dirty="0" smtClean="0"/>
              <a:t> </a:t>
            </a:r>
            <a:r>
              <a:rPr lang="nb-NO" dirty="0" err="1" smtClean="0"/>
              <a:t>with</a:t>
            </a:r>
            <a:r>
              <a:rPr lang="nb-NO" dirty="0" smtClean="0"/>
              <a:t> regional </a:t>
            </a:r>
            <a:r>
              <a:rPr lang="nb-NO" dirty="0" err="1" smtClean="0"/>
              <a:t>actors</a:t>
            </a:r>
            <a:r>
              <a:rPr lang="nb-NO" dirty="0" smtClean="0"/>
              <a:t> (</a:t>
            </a:r>
            <a:r>
              <a:rPr lang="nb-NO" dirty="0" err="1"/>
              <a:t>such</a:t>
            </a:r>
            <a:r>
              <a:rPr lang="nb-NO" dirty="0"/>
              <a:t> as representatives from </a:t>
            </a:r>
            <a:r>
              <a:rPr lang="nb-NO" dirty="0" err="1"/>
              <a:t>firms</a:t>
            </a:r>
            <a:r>
              <a:rPr lang="nb-NO" dirty="0"/>
              <a:t> and policy makers) </a:t>
            </a:r>
            <a:r>
              <a:rPr lang="nb-NO" dirty="0" err="1" smtClean="0"/>
              <a:t>using</a:t>
            </a:r>
            <a:r>
              <a:rPr lang="nb-NO" dirty="0" smtClean="0"/>
              <a:t> an action </a:t>
            </a:r>
            <a:r>
              <a:rPr lang="nb-NO" dirty="0" err="1" smtClean="0"/>
              <a:t>research</a:t>
            </a:r>
            <a:r>
              <a:rPr lang="nb-NO" dirty="0" smtClean="0"/>
              <a:t> </a:t>
            </a:r>
            <a:r>
              <a:rPr lang="nb-NO" dirty="0" err="1" smtClean="0"/>
              <a:t>approach</a:t>
            </a:r>
            <a:endParaRPr lang="nb-NO" dirty="0" smtClean="0"/>
          </a:p>
          <a:p>
            <a:r>
              <a:rPr lang="nb-NO" dirty="0" smtClean="0"/>
              <a:t>Action </a:t>
            </a:r>
            <a:r>
              <a:rPr lang="nb-NO" dirty="0" err="1" smtClean="0"/>
              <a:t>research</a:t>
            </a:r>
            <a:r>
              <a:rPr lang="nb-NO" dirty="0" smtClean="0"/>
              <a:t> is a </a:t>
            </a:r>
            <a:r>
              <a:rPr lang="nb-NO" dirty="0" err="1" smtClean="0"/>
              <a:t>strategy</a:t>
            </a:r>
            <a:r>
              <a:rPr lang="nb-NO" dirty="0" smtClean="0"/>
              <a:t> for </a:t>
            </a:r>
            <a:r>
              <a:rPr lang="nb-NO" dirty="0" err="1" smtClean="0"/>
              <a:t>change</a:t>
            </a:r>
            <a:r>
              <a:rPr lang="nb-NO" dirty="0" smtClean="0"/>
              <a:t> </a:t>
            </a:r>
            <a:r>
              <a:rPr lang="nb-NO" dirty="0" err="1" smtClean="0"/>
              <a:t>through</a:t>
            </a:r>
            <a:r>
              <a:rPr lang="nb-NO" dirty="0" smtClean="0"/>
              <a:t> co-</a:t>
            </a:r>
            <a:r>
              <a:rPr lang="nb-NO" dirty="0" err="1" smtClean="0"/>
              <a:t>generation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knowledge</a:t>
            </a:r>
            <a:r>
              <a:rPr lang="nb-NO" dirty="0" smtClean="0"/>
              <a:t> </a:t>
            </a:r>
            <a:r>
              <a:rPr lang="nb-NO" dirty="0" err="1" smtClean="0"/>
              <a:t>between</a:t>
            </a:r>
            <a:r>
              <a:rPr lang="nb-NO" dirty="0" smtClean="0"/>
              <a:t> regional </a:t>
            </a:r>
            <a:r>
              <a:rPr lang="nb-NO" dirty="0" err="1" smtClean="0"/>
              <a:t>actors</a:t>
            </a:r>
            <a:r>
              <a:rPr lang="nb-NO" dirty="0" smtClean="0"/>
              <a:t> and </a:t>
            </a:r>
            <a:r>
              <a:rPr lang="nb-NO" dirty="0" err="1" smtClean="0"/>
              <a:t>researchers</a:t>
            </a:r>
            <a:endParaRPr lang="nb-NO" dirty="0" smtClean="0"/>
          </a:p>
          <a:p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056632"/>
            <a:ext cx="4525818" cy="1801368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65507" y="5614554"/>
            <a:ext cx="6026493" cy="88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3248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200" dirty="0" smtClean="0"/>
              <a:t>How to develop strategies for territorial development? </a:t>
            </a:r>
            <a:br>
              <a:rPr lang="nb-NO" sz="3200" dirty="0" smtClean="0"/>
            </a:br>
            <a:r>
              <a:rPr lang="nb-NO" sz="3200" dirty="0" smtClean="0"/>
              <a:t>Action Research</a:t>
            </a:r>
            <a:endParaRPr lang="nb-NO" sz="3200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82966" y="1634709"/>
            <a:ext cx="8294076" cy="4973340"/>
          </a:xfrm>
        </p:spPr>
      </p:pic>
    </p:spTree>
    <p:extLst>
      <p:ext uri="{BB962C8B-B14F-4D97-AF65-F5344CB8AC3E}">
        <p14:creationId xmlns:p14="http://schemas.microsoft.com/office/powerpoint/2010/main" xmlns="" val="221362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7966"/>
          </a:xfrm>
        </p:spPr>
        <p:txBody>
          <a:bodyPr>
            <a:normAutofit/>
          </a:bodyPr>
          <a:lstStyle/>
          <a:p>
            <a:pPr algn="ctr"/>
            <a:r>
              <a:rPr lang="nb-NO" sz="4000" dirty="0" smtClean="0"/>
              <a:t>Reflections from Norway</a:t>
            </a:r>
            <a:endParaRPr lang="nb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1293092"/>
            <a:ext cx="10515600" cy="4535053"/>
          </a:xfrm>
        </p:spPr>
        <p:txBody>
          <a:bodyPr>
            <a:normAutofit/>
          </a:bodyPr>
          <a:lstStyle/>
          <a:p>
            <a:r>
              <a:rPr lang="nb-NO" dirty="0" err="1"/>
              <a:t>Universities</a:t>
            </a:r>
            <a:r>
              <a:rPr lang="nb-NO" dirty="0"/>
              <a:t> </a:t>
            </a:r>
            <a:r>
              <a:rPr lang="nb-NO" dirty="0" err="1"/>
              <a:t>are</a:t>
            </a:r>
            <a:r>
              <a:rPr lang="nb-NO" dirty="0"/>
              <a:t> not </a:t>
            </a:r>
            <a:r>
              <a:rPr lang="nb-NO" dirty="0" err="1"/>
              <a:t>structured</a:t>
            </a:r>
            <a:r>
              <a:rPr lang="nb-NO" dirty="0"/>
              <a:t> for co-</a:t>
            </a:r>
            <a:r>
              <a:rPr lang="nb-NO" dirty="0" err="1"/>
              <a:t>generation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knowledge</a:t>
            </a:r>
            <a:endParaRPr lang="nb-NO" dirty="0"/>
          </a:p>
          <a:p>
            <a:pPr lvl="1"/>
            <a:r>
              <a:rPr lang="nb-NO" dirty="0" smtClean="0"/>
              <a:t>The </a:t>
            </a:r>
            <a:r>
              <a:rPr lang="nb-NO" dirty="0" err="1" smtClean="0"/>
              <a:t>main</a:t>
            </a:r>
            <a:r>
              <a:rPr lang="nb-NO" dirty="0" smtClean="0"/>
              <a:t> missions </a:t>
            </a:r>
            <a:r>
              <a:rPr lang="nb-NO" dirty="0" err="1" smtClean="0"/>
              <a:t>are</a:t>
            </a:r>
            <a:r>
              <a:rPr lang="nb-NO" dirty="0" smtClean="0"/>
              <a:t> </a:t>
            </a:r>
            <a:r>
              <a:rPr lang="nb-NO" dirty="0" err="1" smtClean="0"/>
              <a:t>teaching</a:t>
            </a:r>
            <a:r>
              <a:rPr lang="nb-NO" dirty="0" smtClean="0"/>
              <a:t> and </a:t>
            </a:r>
            <a:r>
              <a:rPr lang="nb-NO" dirty="0" err="1" smtClean="0"/>
              <a:t>research</a:t>
            </a:r>
            <a:endParaRPr lang="nb-NO" dirty="0" smtClean="0"/>
          </a:p>
          <a:p>
            <a:pPr lvl="1"/>
            <a:r>
              <a:rPr lang="nb-NO" dirty="0" smtClean="0"/>
              <a:t>A </a:t>
            </a:r>
            <a:r>
              <a:rPr lang="nb-NO" dirty="0" err="1" smtClean="0"/>
              <a:t>third</a:t>
            </a:r>
            <a:r>
              <a:rPr lang="nb-NO" dirty="0" smtClean="0"/>
              <a:t> </a:t>
            </a:r>
            <a:r>
              <a:rPr lang="nb-NO" dirty="0" err="1" smtClean="0"/>
              <a:t>mission</a:t>
            </a:r>
            <a:r>
              <a:rPr lang="nb-NO" dirty="0" smtClean="0"/>
              <a:t> (regional </a:t>
            </a:r>
            <a:r>
              <a:rPr lang="nb-NO" dirty="0" err="1" smtClean="0"/>
              <a:t>mission</a:t>
            </a:r>
            <a:r>
              <a:rPr lang="nb-NO" dirty="0" smtClean="0"/>
              <a:t>) is </a:t>
            </a:r>
            <a:r>
              <a:rPr lang="nb-NO" dirty="0" err="1" smtClean="0"/>
              <a:t>established</a:t>
            </a:r>
            <a:r>
              <a:rPr lang="nb-NO" dirty="0" smtClean="0"/>
              <a:t>, </a:t>
            </a:r>
            <a:r>
              <a:rPr lang="nb-NO" dirty="0" err="1" smtClean="0"/>
              <a:t>but</a:t>
            </a:r>
            <a:r>
              <a:rPr lang="nb-NO" dirty="0" smtClean="0"/>
              <a:t> </a:t>
            </a:r>
            <a:r>
              <a:rPr lang="nb-NO" dirty="0" err="1" smtClean="0"/>
              <a:t>there</a:t>
            </a:r>
            <a:r>
              <a:rPr lang="nb-NO" dirty="0" smtClean="0"/>
              <a:t> </a:t>
            </a:r>
            <a:r>
              <a:rPr lang="nb-NO" dirty="0" err="1" smtClean="0"/>
              <a:t>are</a:t>
            </a:r>
            <a:r>
              <a:rPr lang="nb-NO" dirty="0" smtClean="0"/>
              <a:t> </a:t>
            </a:r>
            <a:r>
              <a:rPr lang="nb-NO" dirty="0" err="1" smtClean="0"/>
              <a:t>no</a:t>
            </a:r>
            <a:r>
              <a:rPr lang="nb-NO" dirty="0" smtClean="0"/>
              <a:t> incitaments for co-</a:t>
            </a:r>
            <a:r>
              <a:rPr lang="nb-NO" dirty="0" err="1" smtClean="0"/>
              <a:t>generation</a:t>
            </a:r>
            <a:r>
              <a:rPr lang="nb-NO" dirty="0" smtClean="0"/>
              <a:t> </a:t>
            </a:r>
            <a:r>
              <a:rPr lang="nb-NO" dirty="0" err="1" smtClean="0"/>
              <a:t>of</a:t>
            </a:r>
            <a:r>
              <a:rPr lang="nb-NO" dirty="0" smtClean="0"/>
              <a:t> </a:t>
            </a:r>
            <a:r>
              <a:rPr lang="nb-NO" dirty="0" err="1" smtClean="0"/>
              <a:t>knowledge</a:t>
            </a:r>
            <a:r>
              <a:rPr lang="nb-NO" dirty="0" smtClean="0"/>
              <a:t> </a:t>
            </a:r>
            <a:r>
              <a:rPr lang="nb-NO" dirty="0" err="1" smtClean="0"/>
              <a:t>with</a:t>
            </a:r>
            <a:r>
              <a:rPr lang="nb-NO" dirty="0" smtClean="0"/>
              <a:t> regional </a:t>
            </a:r>
            <a:r>
              <a:rPr lang="nb-NO" dirty="0" err="1" smtClean="0"/>
              <a:t>actors</a:t>
            </a:r>
            <a:endParaRPr lang="nb-NO" dirty="0" smtClean="0"/>
          </a:p>
          <a:p>
            <a:pPr lvl="1"/>
            <a:r>
              <a:rPr lang="nb-NO" dirty="0" smtClean="0"/>
              <a:t>Incitaments </a:t>
            </a:r>
            <a:r>
              <a:rPr lang="nb-NO" dirty="0" err="1" smtClean="0"/>
              <a:t>are</a:t>
            </a:r>
            <a:r>
              <a:rPr lang="nb-NO" dirty="0" smtClean="0"/>
              <a:t> for </a:t>
            </a:r>
            <a:r>
              <a:rPr lang="nb-NO" dirty="0" err="1" smtClean="0"/>
              <a:t>research</a:t>
            </a:r>
            <a:r>
              <a:rPr lang="nb-NO" dirty="0" smtClean="0"/>
              <a:t> (</a:t>
            </a:r>
            <a:r>
              <a:rPr lang="nb-NO" dirty="0" err="1" smtClean="0"/>
              <a:t>publication</a:t>
            </a:r>
            <a:r>
              <a:rPr lang="nb-NO" dirty="0" smtClean="0"/>
              <a:t>) </a:t>
            </a:r>
          </a:p>
          <a:p>
            <a:r>
              <a:rPr lang="nb-NO" dirty="0" smtClean="0"/>
              <a:t>Co-</a:t>
            </a:r>
            <a:r>
              <a:rPr lang="nb-NO" dirty="0" err="1" smtClean="0"/>
              <a:t>generation</a:t>
            </a:r>
            <a:r>
              <a:rPr lang="nb-NO" dirty="0" smtClean="0"/>
              <a:t> do </a:t>
            </a:r>
            <a:r>
              <a:rPr lang="nb-NO" dirty="0" err="1" smtClean="0"/>
              <a:t>however</a:t>
            </a:r>
            <a:r>
              <a:rPr lang="nb-NO" dirty="0" smtClean="0"/>
              <a:t> </a:t>
            </a:r>
            <a:r>
              <a:rPr lang="nb-NO" dirty="0" err="1" smtClean="0"/>
              <a:t>happens</a:t>
            </a:r>
            <a:r>
              <a:rPr lang="nb-NO" dirty="0" smtClean="0"/>
              <a:t> due to </a:t>
            </a:r>
            <a:r>
              <a:rPr lang="nb-NO" dirty="0" err="1" smtClean="0"/>
              <a:t>individual</a:t>
            </a:r>
            <a:r>
              <a:rPr lang="nb-NO" dirty="0" smtClean="0"/>
              <a:t> </a:t>
            </a:r>
            <a:r>
              <a:rPr lang="nb-NO" smtClean="0"/>
              <a:t>researchers </a:t>
            </a:r>
            <a:r>
              <a:rPr lang="nb-NO" dirty="0" err="1" smtClean="0"/>
              <a:t>interst</a:t>
            </a:r>
            <a:r>
              <a:rPr lang="nb-NO" dirty="0" smtClean="0"/>
              <a:t> in </a:t>
            </a:r>
            <a:r>
              <a:rPr lang="nb-NO" dirty="0" err="1" smtClean="0"/>
              <a:t>collaboration</a:t>
            </a:r>
            <a:r>
              <a:rPr lang="nb-NO" dirty="0" smtClean="0"/>
              <a:t> </a:t>
            </a:r>
            <a:r>
              <a:rPr lang="nb-NO" dirty="0" err="1" smtClean="0"/>
              <a:t>with</a:t>
            </a:r>
            <a:r>
              <a:rPr lang="nb-NO" dirty="0" smtClean="0"/>
              <a:t> regional </a:t>
            </a:r>
            <a:r>
              <a:rPr lang="nb-NO" dirty="0" err="1" smtClean="0"/>
              <a:t>actors</a:t>
            </a:r>
            <a:r>
              <a:rPr lang="nb-NO" dirty="0" smtClean="0"/>
              <a:t> </a:t>
            </a:r>
          </a:p>
          <a:p>
            <a:r>
              <a:rPr lang="nb-NO" dirty="0" smtClean="0"/>
              <a:t>The </a:t>
            </a:r>
            <a:r>
              <a:rPr lang="nb-NO" dirty="0" err="1" smtClean="0"/>
              <a:t>vocational</a:t>
            </a:r>
            <a:r>
              <a:rPr lang="nb-NO" dirty="0" smtClean="0"/>
              <a:t> studies </a:t>
            </a:r>
            <a:r>
              <a:rPr lang="nb-NO" dirty="0" err="1" smtClean="0"/>
              <a:t>such</a:t>
            </a:r>
            <a:r>
              <a:rPr lang="nb-NO" dirty="0" smtClean="0"/>
              <a:t> as </a:t>
            </a:r>
            <a:r>
              <a:rPr lang="nb-NO" dirty="0" err="1" smtClean="0"/>
              <a:t>nursery</a:t>
            </a:r>
            <a:r>
              <a:rPr lang="nb-NO" dirty="0" smtClean="0"/>
              <a:t> and </a:t>
            </a:r>
            <a:r>
              <a:rPr lang="nb-NO" dirty="0" err="1" smtClean="0"/>
              <a:t>teacher</a:t>
            </a:r>
            <a:r>
              <a:rPr lang="nb-NO" dirty="0" smtClean="0"/>
              <a:t> </a:t>
            </a:r>
            <a:r>
              <a:rPr lang="nb-NO" dirty="0" err="1" smtClean="0"/>
              <a:t>education</a:t>
            </a:r>
            <a:r>
              <a:rPr lang="nb-NO" dirty="0" smtClean="0"/>
              <a:t> have </a:t>
            </a:r>
            <a:r>
              <a:rPr lang="nb-NO" dirty="0" err="1" smtClean="0"/>
              <a:t>institutionalised</a:t>
            </a:r>
            <a:r>
              <a:rPr lang="nb-NO" dirty="0" smtClean="0"/>
              <a:t> </a:t>
            </a:r>
            <a:r>
              <a:rPr lang="nb-NO" dirty="0" err="1" smtClean="0"/>
              <a:t>cooperation</a:t>
            </a:r>
            <a:r>
              <a:rPr lang="nb-NO" dirty="0" smtClean="0"/>
              <a:t> </a:t>
            </a:r>
            <a:r>
              <a:rPr lang="nb-NO" dirty="0" err="1" smtClean="0"/>
              <a:t>with</a:t>
            </a:r>
            <a:r>
              <a:rPr lang="nb-NO" dirty="0" smtClean="0"/>
              <a:t> regional </a:t>
            </a:r>
            <a:r>
              <a:rPr lang="nb-NO" dirty="0" err="1" smtClean="0"/>
              <a:t>actors</a:t>
            </a:r>
            <a:r>
              <a:rPr lang="nb-NO" dirty="0" smtClean="0"/>
              <a:t> (hospitals and </a:t>
            </a:r>
            <a:r>
              <a:rPr lang="nb-NO" dirty="0" err="1" smtClean="0"/>
              <a:t>schools</a:t>
            </a:r>
            <a:r>
              <a:rPr lang="nb-NO" dirty="0" smtClean="0"/>
              <a:t>) </a:t>
            </a:r>
            <a:r>
              <a:rPr lang="nb-NO" dirty="0" err="1" smtClean="0"/>
              <a:t>where</a:t>
            </a:r>
            <a:r>
              <a:rPr lang="nb-NO" dirty="0" smtClean="0"/>
              <a:t> students </a:t>
            </a:r>
            <a:r>
              <a:rPr lang="nb-NO" dirty="0" err="1" smtClean="0"/>
              <a:t>can</a:t>
            </a:r>
            <a:r>
              <a:rPr lang="nb-NO" dirty="0" smtClean="0"/>
              <a:t> </a:t>
            </a:r>
            <a:r>
              <a:rPr lang="nb-NO" dirty="0" err="1" smtClean="0"/>
              <a:t>practice</a:t>
            </a:r>
            <a:r>
              <a:rPr lang="nb-NO" dirty="0" smtClean="0"/>
              <a:t> </a:t>
            </a:r>
            <a:r>
              <a:rPr lang="nb-NO" dirty="0" err="1" smtClean="0"/>
              <a:t>their</a:t>
            </a:r>
            <a:r>
              <a:rPr lang="nb-NO" dirty="0" smtClean="0"/>
              <a:t> </a:t>
            </a:r>
            <a:r>
              <a:rPr lang="nb-NO" dirty="0" err="1" smtClean="0"/>
              <a:t>knowledge</a:t>
            </a:r>
            <a:r>
              <a:rPr lang="nb-NO" dirty="0" smtClean="0"/>
              <a:t> 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615710"/>
            <a:ext cx="4119418" cy="1242290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6000" y="5932053"/>
            <a:ext cx="6026493" cy="88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2022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</TotalTime>
  <Words>174</Words>
  <Application>Microsoft Office PowerPoint</Application>
  <PresentationFormat>Personalizado</PresentationFormat>
  <Paragraphs>14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Office-tema</vt:lpstr>
      <vt:lpstr>The challenge of co-generation of knowledge: practical examples from the Basque Country and Norway</vt:lpstr>
      <vt:lpstr>Our experience </vt:lpstr>
      <vt:lpstr>How to develop strategies for territorial development?  Action Research</vt:lpstr>
      <vt:lpstr>Reflections from Norway</vt:lpstr>
    </vt:vector>
  </TitlesOfParts>
  <Company>Universitetet i Agder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challenge of co-generation of knowledge: practical examples from the Basque Country and Norway</dc:title>
  <dc:creator>James Tommy Karlsen</dc:creator>
  <cp:lastModifiedBy>bczetlem</cp:lastModifiedBy>
  <cp:revision>13</cp:revision>
  <dcterms:created xsi:type="dcterms:W3CDTF">2016-10-13T07:16:51Z</dcterms:created>
  <dcterms:modified xsi:type="dcterms:W3CDTF">2016-10-14T19:30:43Z</dcterms:modified>
</cp:coreProperties>
</file>