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7" r:id="rId2"/>
    <p:sldId id="428" r:id="rId3"/>
    <p:sldId id="380" r:id="rId4"/>
    <p:sldId id="378" r:id="rId5"/>
    <p:sldId id="381" r:id="rId6"/>
    <p:sldId id="393" r:id="rId7"/>
    <p:sldId id="385" r:id="rId8"/>
    <p:sldId id="387" r:id="rId9"/>
    <p:sldId id="382" r:id="rId10"/>
    <p:sldId id="383" r:id="rId11"/>
    <p:sldId id="395" r:id="rId12"/>
    <p:sldId id="384" r:id="rId13"/>
    <p:sldId id="388" r:id="rId14"/>
    <p:sldId id="392" r:id="rId15"/>
    <p:sldId id="389" r:id="rId16"/>
    <p:sldId id="390" r:id="rId17"/>
    <p:sldId id="391" r:id="rId18"/>
    <p:sldId id="265" r:id="rId19"/>
    <p:sldId id="419" r:id="rId20"/>
    <p:sldId id="296" r:id="rId21"/>
    <p:sldId id="301" r:id="rId22"/>
    <p:sldId id="302" r:id="rId23"/>
    <p:sldId id="421" r:id="rId24"/>
    <p:sldId id="396" r:id="rId25"/>
    <p:sldId id="405" r:id="rId26"/>
    <p:sldId id="407" r:id="rId27"/>
    <p:sldId id="408" r:id="rId28"/>
  </p:sldIdLst>
  <p:sldSz cx="9144000" cy="6858000" type="screen4x3"/>
  <p:notesSz cx="6858000" cy="9144000"/>
  <p:photoAlbum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="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097690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84658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80179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361445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99606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629802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229811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568957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956780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046195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57438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CB338-2962-4C54-A47D-C088B1FD5D4D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6F267-EC52-4CDC-ACBC-4A086BCC19E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20766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/>
          <p:cNvSpPr txBox="1"/>
          <p:nvPr/>
        </p:nvSpPr>
        <p:spPr>
          <a:xfrm>
            <a:off x="228600" y="228600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 smtClean="0">
                <a:solidFill>
                  <a:srgbClr val="FFFFFF"/>
                </a:solidFill>
              </a:rPr>
              <a:t>BCC, UN PROYECTO DIRIGIDO A DESARROLLAR EL POTENCIAL ECONÓMICO Y SOCIAL DE LA GASTRONOMÍA</a:t>
            </a:r>
            <a:endParaRPr lang="es-ES_tradnl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75380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/>
          <p:cNvSpPr txBox="1"/>
          <p:nvPr/>
        </p:nvSpPr>
        <p:spPr>
          <a:xfrm>
            <a:off x="801565" y="838200"/>
            <a:ext cx="27036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000" dirty="0" smtClean="0">
                <a:solidFill>
                  <a:srgbClr val="FFFFFF"/>
                </a:solidFill>
              </a:rPr>
              <a:t>SUMILLERÍA</a:t>
            </a:r>
            <a:endParaRPr lang="es-ES_tradnl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51901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7381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10584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/>
          <p:cNvSpPr txBox="1"/>
          <p:nvPr/>
        </p:nvSpPr>
        <p:spPr>
          <a:xfrm>
            <a:off x="5105400" y="458450"/>
            <a:ext cx="222100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dirty="0" smtClean="0">
                <a:solidFill>
                  <a:srgbClr val="FFFFFF"/>
                </a:solidFill>
              </a:rPr>
              <a:t>	GESTIÓN</a:t>
            </a:r>
            <a:endParaRPr lang="es-ES_tradnl" sz="4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87250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74179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6172200" y="457200"/>
            <a:ext cx="2205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 smtClean="0">
                <a:solidFill>
                  <a:srgbClr val="FFFFFF"/>
                </a:solidFill>
              </a:rPr>
              <a:t>CIENCIA</a:t>
            </a:r>
            <a:endParaRPr lang="es-ES_tradnl" sz="4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94107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12006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1143000" y="5486400"/>
            <a:ext cx="70731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FFFF"/>
                </a:solidFill>
              </a:rPr>
              <a:t>#LEARNING BY DOING</a:t>
            </a:r>
            <a:endParaRPr lang="es-ES_tradnl" sz="6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8633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/>
          <p:cNvSpPr txBox="1"/>
          <p:nvPr/>
        </p:nvSpPr>
        <p:spPr>
          <a:xfrm>
            <a:off x="4267200" y="5616714"/>
            <a:ext cx="45849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000" dirty="0" smtClean="0">
                <a:solidFill>
                  <a:srgbClr val="FFFFFF"/>
                </a:solidFill>
              </a:rPr>
              <a:t>TALLERES PRÁCTICOS</a:t>
            </a:r>
            <a:endParaRPr lang="es-ES_tradnl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62571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82409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228600" y="381000"/>
            <a:ext cx="10363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5400" dirty="0" smtClean="0">
                <a:solidFill>
                  <a:srgbClr val="FFFFFF"/>
                </a:solidFill>
              </a:rPr>
              <a:t>#VISIÓNGLOBAL</a:t>
            </a:r>
          </a:p>
          <a:p>
            <a:r>
              <a:rPr lang="es-ES_tradnl" sz="5400" dirty="0" smtClean="0">
                <a:solidFill>
                  <a:srgbClr val="FFFFFF"/>
                </a:solidFill>
              </a:rPr>
              <a:t>#CADENADEVALOR</a:t>
            </a:r>
          </a:p>
          <a:p>
            <a:r>
              <a:rPr lang="es-ES_tradnl" sz="5400" dirty="0" smtClean="0">
                <a:solidFill>
                  <a:srgbClr val="FFFFFF"/>
                </a:solidFill>
              </a:rPr>
              <a:t>#INNOVACIÓN</a:t>
            </a:r>
            <a:endParaRPr lang="es-ES_tradnl" sz="5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55702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5415037" y="228600"/>
            <a:ext cx="31193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800" dirty="0" smtClean="0">
                <a:solidFill>
                  <a:srgbClr val="FFFFFF"/>
                </a:solidFill>
              </a:rPr>
              <a:t>PROYECTOS</a:t>
            </a:r>
            <a:endParaRPr lang="es-ES_tradnl" sz="4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22825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87489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/>
          <p:cNvSpPr txBox="1"/>
          <p:nvPr/>
        </p:nvSpPr>
        <p:spPr>
          <a:xfrm>
            <a:off x="6665822" y="228600"/>
            <a:ext cx="17923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800" dirty="0" smtClean="0">
                <a:solidFill>
                  <a:srgbClr val="FFFFFF"/>
                </a:solidFill>
              </a:rPr>
              <a:t>RETOS </a:t>
            </a:r>
            <a:endParaRPr lang="es-ES_tradnl" sz="4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27714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45457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/>
          <p:cNvSpPr txBox="1"/>
          <p:nvPr/>
        </p:nvSpPr>
        <p:spPr>
          <a:xfrm>
            <a:off x="5257800" y="457200"/>
            <a:ext cx="38196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800" dirty="0" smtClean="0">
                <a:solidFill>
                  <a:srgbClr val="FFFFFF"/>
                </a:solidFill>
              </a:rPr>
              <a:t>#CREATIVIDAD</a:t>
            </a:r>
            <a:endParaRPr lang="es-ES_tradnl" sz="4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6337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74984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03393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07139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/>
          <p:cNvSpPr txBox="1"/>
          <p:nvPr/>
        </p:nvSpPr>
        <p:spPr>
          <a:xfrm>
            <a:off x="685800" y="2438400"/>
            <a:ext cx="82765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FFFF"/>
                </a:solidFill>
              </a:rPr>
              <a:t>#INTERDISCIPLINARIEDAD</a:t>
            </a:r>
            <a:endParaRPr lang="es-ES_tradnl" sz="6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9392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/>
          <p:cNvSpPr txBox="1"/>
          <p:nvPr/>
        </p:nvSpPr>
        <p:spPr>
          <a:xfrm>
            <a:off x="3545851" y="5715000"/>
            <a:ext cx="23977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5400" dirty="0" smtClean="0">
                <a:solidFill>
                  <a:srgbClr val="FFFFFF"/>
                </a:solidFill>
              </a:rPr>
              <a:t>COCINA</a:t>
            </a:r>
            <a:endParaRPr lang="es-ES_tradnl" sz="5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97953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90488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-2913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22759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-15993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3641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4876800" y="533400"/>
            <a:ext cx="39724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dirty="0" smtClean="0">
                <a:solidFill>
                  <a:srgbClr val="FFFFFF"/>
                </a:solidFill>
              </a:rPr>
              <a:t>SERVICIO Y SALA</a:t>
            </a:r>
            <a:endParaRPr lang="es-ES_tradnl" sz="4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5788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so summer-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11841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39</Words>
  <Application>Microsoft Office PowerPoint</Application>
  <PresentationFormat>Presentación en pantalla (4:3)</PresentationFormat>
  <Paragraphs>15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Ipinizar</dc:creator>
  <cp:lastModifiedBy>bczetlem</cp:lastModifiedBy>
  <cp:revision>24</cp:revision>
  <dcterms:created xsi:type="dcterms:W3CDTF">2016-10-18T12:26:11Z</dcterms:created>
  <dcterms:modified xsi:type="dcterms:W3CDTF">2016-10-18T13:23:26Z</dcterms:modified>
</cp:coreProperties>
</file>